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1"/>
  </p:notesMasterIdLst>
  <p:sldIdLst>
    <p:sldId id="269" r:id="rId2"/>
    <p:sldId id="357" r:id="rId3"/>
    <p:sldId id="367" r:id="rId4"/>
    <p:sldId id="355" r:id="rId5"/>
    <p:sldId id="362" r:id="rId6"/>
    <p:sldId id="363" r:id="rId7"/>
    <p:sldId id="358" r:id="rId8"/>
    <p:sldId id="359" r:id="rId9"/>
    <p:sldId id="366" r:id="rId10"/>
    <p:sldId id="352" r:id="rId11"/>
    <p:sldId id="256" r:id="rId12"/>
    <p:sldId id="257" r:id="rId13"/>
    <p:sldId id="258" r:id="rId14"/>
    <p:sldId id="365" r:id="rId15"/>
    <p:sldId id="259" r:id="rId16"/>
    <p:sldId id="276" r:id="rId17"/>
    <p:sldId id="277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telum, Griselda" initials="GG" lastIdx="1" clrIdx="0">
    <p:extLst>
      <p:ext uri="{19B8F6BF-5375-455C-9EA6-DF929625EA0E}">
        <p15:presenceInfo xmlns:p15="http://schemas.microsoft.com/office/powerpoint/2012/main" userId="S::GGastelum@sgprc.org::fad99150-2aff-4ad9-b1aa-b257c0bf48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94" autoAdjust="0"/>
  </p:normalViewPr>
  <p:slideViewPr>
    <p:cSldViewPr snapToGrid="0">
      <p:cViewPr varScale="1">
        <p:scale>
          <a:sx n="72" d="100"/>
          <a:sy n="72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C7297-CE0C-4684-8B24-F03D3BD1DA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922CCC-E1BB-45A2-B386-65D0793541BC}">
      <dgm:prSet/>
      <dgm:spPr/>
      <dgm:t>
        <a:bodyPr/>
        <a:lstStyle/>
        <a:p>
          <a:r>
            <a:rPr lang="en-US"/>
            <a:t>Autism</a:t>
          </a:r>
        </a:p>
      </dgm:t>
    </dgm:pt>
    <dgm:pt modelId="{941C6D4D-2F52-45F6-83E5-5BFCD43AAF60}" type="parTrans" cxnId="{239DC19A-2383-47F6-8E31-C5F96C70AD60}">
      <dgm:prSet/>
      <dgm:spPr/>
      <dgm:t>
        <a:bodyPr/>
        <a:lstStyle/>
        <a:p>
          <a:endParaRPr lang="en-US"/>
        </a:p>
      </dgm:t>
    </dgm:pt>
    <dgm:pt modelId="{0B043C43-BCB6-4A8E-A6AF-CCC1552708CC}" type="sibTrans" cxnId="{239DC19A-2383-47F6-8E31-C5F96C70AD60}">
      <dgm:prSet/>
      <dgm:spPr/>
      <dgm:t>
        <a:bodyPr/>
        <a:lstStyle/>
        <a:p>
          <a:endParaRPr lang="en-US"/>
        </a:p>
      </dgm:t>
    </dgm:pt>
    <dgm:pt modelId="{4AC067C8-2A48-4AE1-BE81-8432AD9D49BE}">
      <dgm:prSet/>
      <dgm:spPr/>
      <dgm:t>
        <a:bodyPr/>
        <a:lstStyle/>
        <a:p>
          <a:r>
            <a:rPr lang="en-US"/>
            <a:t>Cerebral Palsy</a:t>
          </a:r>
        </a:p>
      </dgm:t>
    </dgm:pt>
    <dgm:pt modelId="{148770E1-8F34-486B-8982-B57333E08946}" type="parTrans" cxnId="{A24F0FF0-79E0-4397-B317-4C1671E8E004}">
      <dgm:prSet/>
      <dgm:spPr/>
      <dgm:t>
        <a:bodyPr/>
        <a:lstStyle/>
        <a:p>
          <a:endParaRPr lang="en-US"/>
        </a:p>
      </dgm:t>
    </dgm:pt>
    <dgm:pt modelId="{0F7E5042-2161-49C3-97A8-8A34979C911E}" type="sibTrans" cxnId="{A24F0FF0-79E0-4397-B317-4C1671E8E004}">
      <dgm:prSet/>
      <dgm:spPr/>
      <dgm:t>
        <a:bodyPr/>
        <a:lstStyle/>
        <a:p>
          <a:endParaRPr lang="en-US"/>
        </a:p>
      </dgm:t>
    </dgm:pt>
    <dgm:pt modelId="{0857BFDF-83F8-493D-AD69-B14335A8A04C}">
      <dgm:prSet/>
      <dgm:spPr/>
      <dgm:t>
        <a:bodyPr/>
        <a:lstStyle/>
        <a:p>
          <a:r>
            <a:rPr lang="en-US"/>
            <a:t>Epilepsy</a:t>
          </a:r>
        </a:p>
      </dgm:t>
    </dgm:pt>
    <dgm:pt modelId="{3DE2C94A-E362-4F47-8503-5DB6F36F8F56}" type="parTrans" cxnId="{6C6AD570-75A6-4DBD-A9F0-09F632EEB3AF}">
      <dgm:prSet/>
      <dgm:spPr/>
      <dgm:t>
        <a:bodyPr/>
        <a:lstStyle/>
        <a:p>
          <a:endParaRPr lang="en-US"/>
        </a:p>
      </dgm:t>
    </dgm:pt>
    <dgm:pt modelId="{5E6FCA5E-0188-4B02-B5E8-0AFC18A951B1}" type="sibTrans" cxnId="{6C6AD570-75A6-4DBD-A9F0-09F632EEB3AF}">
      <dgm:prSet/>
      <dgm:spPr/>
      <dgm:t>
        <a:bodyPr/>
        <a:lstStyle/>
        <a:p>
          <a:endParaRPr lang="en-US"/>
        </a:p>
      </dgm:t>
    </dgm:pt>
    <dgm:pt modelId="{0B7670A6-5C91-45BF-9258-3331AA3897DB}">
      <dgm:prSet/>
      <dgm:spPr/>
      <dgm:t>
        <a:bodyPr/>
        <a:lstStyle/>
        <a:p>
          <a:r>
            <a:rPr lang="en-US"/>
            <a:t>Intellectual Disability</a:t>
          </a:r>
        </a:p>
      </dgm:t>
    </dgm:pt>
    <dgm:pt modelId="{AEBC162F-B4DD-4306-A50F-7E0267A1E1AC}" type="parTrans" cxnId="{00B9E607-55E9-4185-A4AE-7CEAE4AB4780}">
      <dgm:prSet/>
      <dgm:spPr/>
      <dgm:t>
        <a:bodyPr/>
        <a:lstStyle/>
        <a:p>
          <a:endParaRPr lang="en-US"/>
        </a:p>
      </dgm:t>
    </dgm:pt>
    <dgm:pt modelId="{83BA3FBC-E0D9-496D-B3EB-878785FB5738}" type="sibTrans" cxnId="{00B9E607-55E9-4185-A4AE-7CEAE4AB4780}">
      <dgm:prSet/>
      <dgm:spPr/>
      <dgm:t>
        <a:bodyPr/>
        <a:lstStyle/>
        <a:p>
          <a:endParaRPr lang="en-US"/>
        </a:p>
      </dgm:t>
    </dgm:pt>
    <dgm:pt modelId="{8949F75E-3E3E-4D67-9FBC-0436B4087710}" type="pres">
      <dgm:prSet presAssocID="{609C7297-CE0C-4684-8B24-F03D3BD1DAED}" presName="linear" presStyleCnt="0">
        <dgm:presLayoutVars>
          <dgm:animLvl val="lvl"/>
          <dgm:resizeHandles val="exact"/>
        </dgm:presLayoutVars>
      </dgm:prSet>
      <dgm:spPr/>
    </dgm:pt>
    <dgm:pt modelId="{356B2316-7C55-4822-A96A-7657718E6F7D}" type="pres">
      <dgm:prSet presAssocID="{D1922CCC-E1BB-45A2-B386-65D0793541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35FAF5-AC3B-42D5-B740-2AE21B60C3A5}" type="pres">
      <dgm:prSet presAssocID="{0B043C43-BCB6-4A8E-A6AF-CCC1552708CC}" presName="spacer" presStyleCnt="0"/>
      <dgm:spPr/>
    </dgm:pt>
    <dgm:pt modelId="{1E60596E-DD07-4175-93BD-515004AACA6E}" type="pres">
      <dgm:prSet presAssocID="{4AC067C8-2A48-4AE1-BE81-8432AD9D49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580C2B-F5A8-4393-BE0B-6A20DCF1C55C}" type="pres">
      <dgm:prSet presAssocID="{0F7E5042-2161-49C3-97A8-8A34979C911E}" presName="spacer" presStyleCnt="0"/>
      <dgm:spPr/>
    </dgm:pt>
    <dgm:pt modelId="{57CE582D-EF46-48FD-91A0-B8A637066748}" type="pres">
      <dgm:prSet presAssocID="{0857BFDF-83F8-493D-AD69-B14335A8A0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ADB8DC-52FC-4851-BFFF-5D8332DE8445}" type="pres">
      <dgm:prSet presAssocID="{5E6FCA5E-0188-4B02-B5E8-0AFC18A951B1}" presName="spacer" presStyleCnt="0"/>
      <dgm:spPr/>
    </dgm:pt>
    <dgm:pt modelId="{4EFA98AA-3798-43AA-97A4-B5AF8FC2E6E0}" type="pres">
      <dgm:prSet presAssocID="{0B7670A6-5C91-45BF-9258-3331AA3897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0B9E607-55E9-4185-A4AE-7CEAE4AB4780}" srcId="{609C7297-CE0C-4684-8B24-F03D3BD1DAED}" destId="{0B7670A6-5C91-45BF-9258-3331AA3897DB}" srcOrd="3" destOrd="0" parTransId="{AEBC162F-B4DD-4306-A50F-7E0267A1E1AC}" sibTransId="{83BA3FBC-E0D9-496D-B3EB-878785FB5738}"/>
    <dgm:cxn modelId="{0D713C31-D8C1-4487-999B-4F438A7AED86}" type="presOf" srcId="{4AC067C8-2A48-4AE1-BE81-8432AD9D49BE}" destId="{1E60596E-DD07-4175-93BD-515004AACA6E}" srcOrd="0" destOrd="0" presId="urn:microsoft.com/office/officeart/2005/8/layout/vList2"/>
    <dgm:cxn modelId="{88B3355D-B98C-472A-A8B8-A3C11DC221A1}" type="presOf" srcId="{D1922CCC-E1BB-45A2-B386-65D0793541BC}" destId="{356B2316-7C55-4822-A96A-7657718E6F7D}" srcOrd="0" destOrd="0" presId="urn:microsoft.com/office/officeart/2005/8/layout/vList2"/>
    <dgm:cxn modelId="{6EFD3863-EBAD-4632-BA3F-7F0D00091BE7}" type="presOf" srcId="{609C7297-CE0C-4684-8B24-F03D3BD1DAED}" destId="{8949F75E-3E3E-4D67-9FBC-0436B4087710}" srcOrd="0" destOrd="0" presId="urn:microsoft.com/office/officeart/2005/8/layout/vList2"/>
    <dgm:cxn modelId="{9ACEFD44-7CD0-474F-823F-124E0623FA2F}" type="presOf" srcId="{0B7670A6-5C91-45BF-9258-3331AA3897DB}" destId="{4EFA98AA-3798-43AA-97A4-B5AF8FC2E6E0}" srcOrd="0" destOrd="0" presId="urn:microsoft.com/office/officeart/2005/8/layout/vList2"/>
    <dgm:cxn modelId="{6C6AD570-75A6-4DBD-A9F0-09F632EEB3AF}" srcId="{609C7297-CE0C-4684-8B24-F03D3BD1DAED}" destId="{0857BFDF-83F8-493D-AD69-B14335A8A04C}" srcOrd="2" destOrd="0" parTransId="{3DE2C94A-E362-4F47-8503-5DB6F36F8F56}" sibTransId="{5E6FCA5E-0188-4B02-B5E8-0AFC18A951B1}"/>
    <dgm:cxn modelId="{6AC9A379-39F3-4281-A8B2-9B93CFF7AC4B}" type="presOf" srcId="{0857BFDF-83F8-493D-AD69-B14335A8A04C}" destId="{57CE582D-EF46-48FD-91A0-B8A637066748}" srcOrd="0" destOrd="0" presId="urn:microsoft.com/office/officeart/2005/8/layout/vList2"/>
    <dgm:cxn modelId="{239DC19A-2383-47F6-8E31-C5F96C70AD60}" srcId="{609C7297-CE0C-4684-8B24-F03D3BD1DAED}" destId="{D1922CCC-E1BB-45A2-B386-65D0793541BC}" srcOrd="0" destOrd="0" parTransId="{941C6D4D-2F52-45F6-83E5-5BFCD43AAF60}" sibTransId="{0B043C43-BCB6-4A8E-A6AF-CCC1552708CC}"/>
    <dgm:cxn modelId="{A24F0FF0-79E0-4397-B317-4C1671E8E004}" srcId="{609C7297-CE0C-4684-8B24-F03D3BD1DAED}" destId="{4AC067C8-2A48-4AE1-BE81-8432AD9D49BE}" srcOrd="1" destOrd="0" parTransId="{148770E1-8F34-486B-8982-B57333E08946}" sibTransId="{0F7E5042-2161-49C3-97A8-8A34979C911E}"/>
    <dgm:cxn modelId="{5FE20E25-6D37-49F9-AE3F-D924BA7E57D1}" type="presParOf" srcId="{8949F75E-3E3E-4D67-9FBC-0436B4087710}" destId="{356B2316-7C55-4822-A96A-7657718E6F7D}" srcOrd="0" destOrd="0" presId="urn:microsoft.com/office/officeart/2005/8/layout/vList2"/>
    <dgm:cxn modelId="{6FDEE54D-9402-45FE-9D1D-01424EBF1290}" type="presParOf" srcId="{8949F75E-3E3E-4D67-9FBC-0436B4087710}" destId="{9735FAF5-AC3B-42D5-B740-2AE21B60C3A5}" srcOrd="1" destOrd="0" presId="urn:microsoft.com/office/officeart/2005/8/layout/vList2"/>
    <dgm:cxn modelId="{85403615-E1BD-403D-A9C1-716F066D4544}" type="presParOf" srcId="{8949F75E-3E3E-4D67-9FBC-0436B4087710}" destId="{1E60596E-DD07-4175-93BD-515004AACA6E}" srcOrd="2" destOrd="0" presId="urn:microsoft.com/office/officeart/2005/8/layout/vList2"/>
    <dgm:cxn modelId="{105A75A2-67F1-44DF-B0D6-7FB47BC83612}" type="presParOf" srcId="{8949F75E-3E3E-4D67-9FBC-0436B4087710}" destId="{14580C2B-F5A8-4393-BE0B-6A20DCF1C55C}" srcOrd="3" destOrd="0" presId="urn:microsoft.com/office/officeart/2005/8/layout/vList2"/>
    <dgm:cxn modelId="{CE7A369F-6957-4E1C-90AC-6FB67B7BCE34}" type="presParOf" srcId="{8949F75E-3E3E-4D67-9FBC-0436B4087710}" destId="{57CE582D-EF46-48FD-91A0-B8A637066748}" srcOrd="4" destOrd="0" presId="urn:microsoft.com/office/officeart/2005/8/layout/vList2"/>
    <dgm:cxn modelId="{8DD433DC-1815-48AF-87D7-FF24566CCD43}" type="presParOf" srcId="{8949F75E-3E3E-4D67-9FBC-0436B4087710}" destId="{80ADB8DC-52FC-4851-BFFF-5D8332DE8445}" srcOrd="5" destOrd="0" presId="urn:microsoft.com/office/officeart/2005/8/layout/vList2"/>
    <dgm:cxn modelId="{839ABEC5-7CC6-4AE7-A596-BFFA50959E32}" type="presParOf" srcId="{8949F75E-3E3E-4D67-9FBC-0436B4087710}" destId="{4EFA98AA-3798-43AA-97A4-B5AF8FC2E6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00C80-DADC-4A4C-B6C6-57298CD74097}" type="doc">
      <dgm:prSet loTypeId="urn:microsoft.com/office/officeart/2005/8/layout/process5" loCatId="Inbo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F3A9FC-8055-47DD-87D8-989B9173FFA0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en-US" dirty="0"/>
        </a:p>
      </dgm:t>
    </dgm:pt>
    <dgm:pt modelId="{9B8BCCC2-D0B3-43A8-89BB-424074BC6CDE}" type="parTrans" cxnId="{391A8F02-C9F7-40DE-916A-37D0F08628F5}">
      <dgm:prSet/>
      <dgm:spPr/>
      <dgm:t>
        <a:bodyPr/>
        <a:lstStyle/>
        <a:p>
          <a:endParaRPr lang="en-US"/>
        </a:p>
      </dgm:t>
    </dgm:pt>
    <dgm:pt modelId="{5A8824E7-D37A-4AF2-8887-2CC328AA47D6}" type="sibTrans" cxnId="{391A8F02-C9F7-40DE-916A-37D0F08628F5}">
      <dgm:prSet/>
      <dgm:spPr/>
      <dgm:t>
        <a:bodyPr/>
        <a:lstStyle/>
        <a:p>
          <a:endParaRPr lang="en-US"/>
        </a:p>
      </dgm:t>
    </dgm:pt>
    <dgm:pt modelId="{376D1EBC-2B65-400D-8AD4-F971BCA4605C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b="1">
              <a:solidFill>
                <a:srgbClr val="003399"/>
              </a:solidFill>
              <a:latin typeface="Calibri" panose="020F0502020204030204" pitchFamily="34" charset="0"/>
            </a:rPr>
            <a:t>“Integrated competitive employment should be the expected outcome for people with developmental and other disabilities.”</a:t>
          </a:r>
          <a:endParaRPr lang="en-US" b="1" dirty="0">
            <a:solidFill>
              <a:srgbClr val="003399"/>
            </a:solidFill>
            <a:latin typeface="Calibri" panose="020F0502020204030204" pitchFamily="34" charset="0"/>
          </a:endParaRPr>
        </a:p>
      </dgm:t>
    </dgm:pt>
    <dgm:pt modelId="{A04041C4-B581-470D-928D-C84B9D43F283}" type="parTrans" cxnId="{1B1D7523-0DA2-4B8E-A87D-DDDCE382F61E}">
      <dgm:prSet/>
      <dgm:spPr/>
      <dgm:t>
        <a:bodyPr/>
        <a:lstStyle/>
        <a:p>
          <a:endParaRPr lang="en-US"/>
        </a:p>
      </dgm:t>
    </dgm:pt>
    <dgm:pt modelId="{4246B5CC-7ED4-4C99-B213-4853DA3B0EAB}" type="sibTrans" cxnId="{1B1D7523-0DA2-4B8E-A87D-DDDCE382F61E}">
      <dgm:prSet/>
      <dgm:spPr/>
      <dgm:t>
        <a:bodyPr/>
        <a:lstStyle/>
        <a:p>
          <a:endParaRPr lang="en-US"/>
        </a:p>
      </dgm:t>
    </dgm:pt>
    <dgm:pt modelId="{A1B7A6DE-8CBF-440C-82A3-94D9FABFFC94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>
              <a:solidFill>
                <a:srgbClr val="003399"/>
              </a:solidFill>
              <a:latin typeface="Calibri" panose="020F0502020204030204" pitchFamily="34" charset="0"/>
            </a:rPr>
            <a:t>Employment First is a mindset that says:</a:t>
          </a:r>
          <a:endParaRPr lang="en-US" dirty="0">
            <a:solidFill>
              <a:srgbClr val="003399"/>
            </a:solidFill>
            <a:latin typeface="Calibri" panose="020F0502020204030204" pitchFamily="34" charset="0"/>
          </a:endParaRPr>
        </a:p>
      </dgm:t>
    </dgm:pt>
    <dgm:pt modelId="{A696E86F-26E2-48BA-B5AB-872EF19FE311}" type="parTrans" cxnId="{1C7809AF-B026-41DD-B1D9-A63F2F9CF0B1}">
      <dgm:prSet/>
      <dgm:spPr/>
      <dgm:t>
        <a:bodyPr/>
        <a:lstStyle/>
        <a:p>
          <a:endParaRPr lang="en-US"/>
        </a:p>
      </dgm:t>
    </dgm:pt>
    <dgm:pt modelId="{598ADEBF-DB72-4DB9-9DB2-9105F3AE2B7F}" type="sibTrans" cxnId="{1C7809AF-B026-41DD-B1D9-A63F2F9CF0B1}">
      <dgm:prSet/>
      <dgm:spPr/>
      <dgm:t>
        <a:bodyPr/>
        <a:lstStyle/>
        <a:p>
          <a:endParaRPr lang="en-US" dirty="0"/>
        </a:p>
      </dgm:t>
    </dgm:pt>
    <dgm:pt modelId="{9D3680E5-AB94-4169-8C1D-366EA706246C}" type="pres">
      <dgm:prSet presAssocID="{84600C80-DADC-4A4C-B6C6-57298CD74097}" presName="diagram" presStyleCnt="0">
        <dgm:presLayoutVars>
          <dgm:dir/>
          <dgm:resizeHandles val="exact"/>
        </dgm:presLayoutVars>
      </dgm:prSet>
      <dgm:spPr/>
    </dgm:pt>
    <dgm:pt modelId="{86BDE2C9-D8AD-41F0-95F2-59460EA4D7D4}" type="pres">
      <dgm:prSet presAssocID="{A1B7A6DE-8CBF-440C-82A3-94D9FABFFC94}" presName="node" presStyleLbl="node1" presStyleIdx="0" presStyleCnt="2" custScaleX="111334" custScaleY="184777">
        <dgm:presLayoutVars>
          <dgm:bulletEnabled val="1"/>
        </dgm:presLayoutVars>
      </dgm:prSet>
      <dgm:spPr/>
    </dgm:pt>
    <dgm:pt modelId="{E750662A-291B-4753-A22C-885D29C1DF5C}" type="pres">
      <dgm:prSet presAssocID="{598ADEBF-DB72-4DB9-9DB2-9105F3AE2B7F}" presName="sibTrans" presStyleLbl="sibTrans2D1" presStyleIdx="0" presStyleCnt="1"/>
      <dgm:spPr/>
    </dgm:pt>
    <dgm:pt modelId="{2C301192-A87A-4AF4-85AE-DAA0B73417EC}" type="pres">
      <dgm:prSet presAssocID="{598ADEBF-DB72-4DB9-9DB2-9105F3AE2B7F}" presName="connectorText" presStyleLbl="sibTrans2D1" presStyleIdx="0" presStyleCnt="1"/>
      <dgm:spPr/>
    </dgm:pt>
    <dgm:pt modelId="{8C2DA4C5-C17D-4A85-A9B4-CB6C5345C9FA}" type="pres">
      <dgm:prSet presAssocID="{E9F3A9FC-8055-47DD-87D8-989B9173FFA0}" presName="node" presStyleLbl="node1" presStyleIdx="1" presStyleCnt="2" custScaleX="133015" custScaleY="176560">
        <dgm:presLayoutVars>
          <dgm:bulletEnabled val="1"/>
        </dgm:presLayoutVars>
      </dgm:prSet>
      <dgm:spPr/>
    </dgm:pt>
  </dgm:ptLst>
  <dgm:cxnLst>
    <dgm:cxn modelId="{391A8F02-C9F7-40DE-916A-37D0F08628F5}" srcId="{84600C80-DADC-4A4C-B6C6-57298CD74097}" destId="{E9F3A9FC-8055-47DD-87D8-989B9173FFA0}" srcOrd="1" destOrd="0" parTransId="{9B8BCCC2-D0B3-43A8-89BB-424074BC6CDE}" sibTransId="{5A8824E7-D37A-4AF2-8887-2CC328AA47D6}"/>
    <dgm:cxn modelId="{8A9B3B0C-B810-4CDD-B2FA-A9B77E2F442C}" type="presOf" srcId="{598ADEBF-DB72-4DB9-9DB2-9105F3AE2B7F}" destId="{E750662A-291B-4753-A22C-885D29C1DF5C}" srcOrd="0" destOrd="0" presId="urn:microsoft.com/office/officeart/2005/8/layout/process5"/>
    <dgm:cxn modelId="{A5684A1C-6A13-4D4B-9ED6-319E3743B538}" type="presOf" srcId="{598ADEBF-DB72-4DB9-9DB2-9105F3AE2B7F}" destId="{2C301192-A87A-4AF4-85AE-DAA0B73417EC}" srcOrd="1" destOrd="0" presId="urn:microsoft.com/office/officeart/2005/8/layout/process5"/>
    <dgm:cxn modelId="{05437F1E-CBFD-4FA0-BE13-8C3F3DA80A79}" type="presOf" srcId="{84600C80-DADC-4A4C-B6C6-57298CD74097}" destId="{9D3680E5-AB94-4169-8C1D-366EA706246C}" srcOrd="0" destOrd="0" presId="urn:microsoft.com/office/officeart/2005/8/layout/process5"/>
    <dgm:cxn modelId="{1B1D7523-0DA2-4B8E-A87D-DDDCE382F61E}" srcId="{E9F3A9FC-8055-47DD-87D8-989B9173FFA0}" destId="{376D1EBC-2B65-400D-8AD4-F971BCA4605C}" srcOrd="0" destOrd="0" parTransId="{A04041C4-B581-470D-928D-C84B9D43F283}" sibTransId="{4246B5CC-7ED4-4C99-B213-4853DA3B0EAB}"/>
    <dgm:cxn modelId="{1C7809AF-B026-41DD-B1D9-A63F2F9CF0B1}" srcId="{84600C80-DADC-4A4C-B6C6-57298CD74097}" destId="{A1B7A6DE-8CBF-440C-82A3-94D9FABFFC94}" srcOrd="0" destOrd="0" parTransId="{A696E86F-26E2-48BA-B5AB-872EF19FE311}" sibTransId="{598ADEBF-DB72-4DB9-9DB2-9105F3AE2B7F}"/>
    <dgm:cxn modelId="{904030B6-86B1-4096-A3B5-8EA97FB13D82}" type="presOf" srcId="{A1B7A6DE-8CBF-440C-82A3-94D9FABFFC94}" destId="{86BDE2C9-D8AD-41F0-95F2-59460EA4D7D4}" srcOrd="0" destOrd="0" presId="urn:microsoft.com/office/officeart/2005/8/layout/process5"/>
    <dgm:cxn modelId="{8E9642C7-942C-45E2-A663-B8BB1E643E22}" type="presOf" srcId="{376D1EBC-2B65-400D-8AD4-F971BCA4605C}" destId="{8C2DA4C5-C17D-4A85-A9B4-CB6C5345C9FA}" srcOrd="0" destOrd="1" presId="urn:microsoft.com/office/officeart/2005/8/layout/process5"/>
    <dgm:cxn modelId="{C21E3AF1-2772-4BCC-8643-F51BD3E44D99}" type="presOf" srcId="{E9F3A9FC-8055-47DD-87D8-989B9173FFA0}" destId="{8C2DA4C5-C17D-4A85-A9B4-CB6C5345C9FA}" srcOrd="0" destOrd="0" presId="urn:microsoft.com/office/officeart/2005/8/layout/process5"/>
    <dgm:cxn modelId="{AF26D1F9-562B-4FFD-88DC-D29297CAB5AA}" type="presParOf" srcId="{9D3680E5-AB94-4169-8C1D-366EA706246C}" destId="{86BDE2C9-D8AD-41F0-95F2-59460EA4D7D4}" srcOrd="0" destOrd="0" presId="urn:microsoft.com/office/officeart/2005/8/layout/process5"/>
    <dgm:cxn modelId="{5EE51784-078F-4833-AF26-8FEAC570BB0B}" type="presParOf" srcId="{9D3680E5-AB94-4169-8C1D-366EA706246C}" destId="{E750662A-291B-4753-A22C-885D29C1DF5C}" srcOrd="1" destOrd="0" presId="urn:microsoft.com/office/officeart/2005/8/layout/process5"/>
    <dgm:cxn modelId="{51B07E13-2DCA-4887-8337-93E43F0F1D35}" type="presParOf" srcId="{E750662A-291B-4753-A22C-885D29C1DF5C}" destId="{2C301192-A87A-4AF4-85AE-DAA0B73417EC}" srcOrd="0" destOrd="0" presId="urn:microsoft.com/office/officeart/2005/8/layout/process5"/>
    <dgm:cxn modelId="{1914BCB8-F66F-43BF-912B-A6E3D42F4B3D}" type="presParOf" srcId="{9D3680E5-AB94-4169-8C1D-366EA706246C}" destId="{8C2DA4C5-C17D-4A85-A9B4-CB6C5345C9FA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F804D-A286-4744-9BA2-BD1B47FF45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232F8-9A3A-47A4-95FA-51BD15451076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Behavior Intervention</a:t>
          </a:r>
          <a:endParaRPr lang="en-US">
            <a:latin typeface="Calibri" panose="020F0502020204030204" pitchFamily="34" charset="0"/>
          </a:endParaRPr>
        </a:p>
      </dgm:t>
    </dgm:pt>
    <dgm:pt modelId="{E8F9B916-0E3F-4AD2-BB0E-B29616601B0D}" type="parTrans" cxnId="{8DDEE37C-3ADD-4BDF-A917-89624F298723}">
      <dgm:prSet/>
      <dgm:spPr/>
      <dgm:t>
        <a:bodyPr/>
        <a:lstStyle/>
        <a:p>
          <a:endParaRPr lang="en-US"/>
        </a:p>
      </dgm:t>
    </dgm:pt>
    <dgm:pt modelId="{431A15F3-8C97-437D-8F87-4C79F164F286}" type="sibTrans" cxnId="{8DDEE37C-3ADD-4BDF-A917-89624F298723}">
      <dgm:prSet/>
      <dgm:spPr/>
      <dgm:t>
        <a:bodyPr/>
        <a:lstStyle/>
        <a:p>
          <a:endParaRPr lang="en-US"/>
        </a:p>
      </dgm:t>
    </dgm:pt>
    <dgm:pt modelId="{1FC767E2-106F-4ECF-B94B-73C7CDB639BE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Day Care</a:t>
          </a:r>
          <a:endParaRPr lang="en-US">
            <a:latin typeface="Calibri" panose="020F0502020204030204" pitchFamily="34" charset="0"/>
          </a:endParaRPr>
        </a:p>
      </dgm:t>
    </dgm:pt>
    <dgm:pt modelId="{EFAE7AE9-4737-488E-B798-5D95D6BB8E52}" type="parTrans" cxnId="{F80E3BB7-ED51-4C39-BDC5-D1D2DDAC594B}">
      <dgm:prSet/>
      <dgm:spPr/>
      <dgm:t>
        <a:bodyPr/>
        <a:lstStyle/>
        <a:p>
          <a:endParaRPr lang="en-US"/>
        </a:p>
      </dgm:t>
    </dgm:pt>
    <dgm:pt modelId="{30034C41-2B0F-41C2-8B2C-1327A852A5BB}" type="sibTrans" cxnId="{F80E3BB7-ED51-4C39-BDC5-D1D2DDAC594B}">
      <dgm:prSet/>
      <dgm:spPr/>
      <dgm:t>
        <a:bodyPr/>
        <a:lstStyle/>
        <a:p>
          <a:endParaRPr lang="en-US"/>
        </a:p>
      </dgm:t>
    </dgm:pt>
    <dgm:pt modelId="{60D7D9B7-E7EA-4DDD-A1E3-40E4604E9C38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Extended Day/Extended Year</a:t>
          </a:r>
          <a:endParaRPr lang="en-US">
            <a:latin typeface="Calibri" panose="020F0502020204030204" pitchFamily="34" charset="0"/>
          </a:endParaRPr>
        </a:p>
      </dgm:t>
    </dgm:pt>
    <dgm:pt modelId="{3160114E-6911-4D84-B1B2-BCD4CE095A26}" type="parTrans" cxnId="{39EBC3C4-D94C-4F0A-8FDA-1214A0EC9783}">
      <dgm:prSet/>
      <dgm:spPr/>
      <dgm:t>
        <a:bodyPr/>
        <a:lstStyle/>
        <a:p>
          <a:endParaRPr lang="en-US"/>
        </a:p>
      </dgm:t>
    </dgm:pt>
    <dgm:pt modelId="{9496751E-640C-4277-93C6-36AA8E593683}" type="sibTrans" cxnId="{39EBC3C4-D94C-4F0A-8FDA-1214A0EC9783}">
      <dgm:prSet/>
      <dgm:spPr/>
      <dgm:t>
        <a:bodyPr/>
        <a:lstStyle/>
        <a:p>
          <a:endParaRPr lang="en-US"/>
        </a:p>
      </dgm:t>
    </dgm:pt>
    <dgm:pt modelId="{8BC418B9-F6FD-4224-B105-FC1E984E856B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Individual/Family Training and Development</a:t>
          </a:r>
          <a:endParaRPr lang="en-US">
            <a:latin typeface="Calibri" panose="020F0502020204030204" pitchFamily="34" charset="0"/>
          </a:endParaRPr>
        </a:p>
      </dgm:t>
    </dgm:pt>
    <dgm:pt modelId="{9D35B0C8-6344-44E4-B797-CF6A2719853C}" type="parTrans" cxnId="{5A0D7ACF-B238-4B7C-9ADD-48C2678D7025}">
      <dgm:prSet/>
      <dgm:spPr/>
      <dgm:t>
        <a:bodyPr/>
        <a:lstStyle/>
        <a:p>
          <a:endParaRPr lang="en-US"/>
        </a:p>
      </dgm:t>
    </dgm:pt>
    <dgm:pt modelId="{B891F0B0-E4D9-4718-BA9C-A21E335B4025}" type="sibTrans" cxnId="{5A0D7ACF-B238-4B7C-9ADD-48C2678D7025}">
      <dgm:prSet/>
      <dgm:spPr/>
      <dgm:t>
        <a:bodyPr/>
        <a:lstStyle/>
        <a:p>
          <a:endParaRPr lang="en-US"/>
        </a:p>
      </dgm:t>
    </dgm:pt>
    <dgm:pt modelId="{52E48E52-8982-4908-A2FE-ABA824B62FE0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Intensive Behavior Services for Children with Autism</a:t>
          </a:r>
          <a:endParaRPr lang="en-US">
            <a:latin typeface="Calibri" panose="020F0502020204030204" pitchFamily="34" charset="0"/>
          </a:endParaRPr>
        </a:p>
      </dgm:t>
    </dgm:pt>
    <dgm:pt modelId="{9DB061D1-B163-415F-9400-175B4645BBB1}" type="parTrans" cxnId="{46F60AD4-D22C-4EB9-BB1D-7BC227392042}">
      <dgm:prSet/>
      <dgm:spPr/>
      <dgm:t>
        <a:bodyPr/>
        <a:lstStyle/>
        <a:p>
          <a:endParaRPr lang="en-US"/>
        </a:p>
      </dgm:t>
    </dgm:pt>
    <dgm:pt modelId="{50DCBD4A-822B-4551-90D3-6C5BA5522CFF}" type="sibTrans" cxnId="{46F60AD4-D22C-4EB9-BB1D-7BC227392042}">
      <dgm:prSet/>
      <dgm:spPr/>
      <dgm:t>
        <a:bodyPr/>
        <a:lstStyle/>
        <a:p>
          <a:endParaRPr lang="en-US"/>
        </a:p>
      </dgm:t>
    </dgm:pt>
    <dgm:pt modelId="{4ECCC020-C89E-42F2-8B76-E985B509533F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Medical, Dental and Equipment Services</a:t>
          </a:r>
          <a:endParaRPr lang="en-US">
            <a:latin typeface="Calibri" panose="020F0502020204030204" pitchFamily="34" charset="0"/>
          </a:endParaRPr>
        </a:p>
      </dgm:t>
    </dgm:pt>
    <dgm:pt modelId="{A8626B98-BEAE-4C36-9F15-AB062EB3603B}" type="parTrans" cxnId="{601876CA-2116-46A5-91B1-30DD4EAB816F}">
      <dgm:prSet/>
      <dgm:spPr/>
      <dgm:t>
        <a:bodyPr/>
        <a:lstStyle/>
        <a:p>
          <a:endParaRPr lang="en-US"/>
        </a:p>
      </dgm:t>
    </dgm:pt>
    <dgm:pt modelId="{9463245B-FF01-42F2-8FEC-C5E7A451DCCF}" type="sibTrans" cxnId="{601876CA-2116-46A5-91B1-30DD4EAB816F}">
      <dgm:prSet/>
      <dgm:spPr/>
      <dgm:t>
        <a:bodyPr/>
        <a:lstStyle/>
        <a:p>
          <a:endParaRPr lang="en-US"/>
        </a:p>
      </dgm:t>
    </dgm:pt>
    <dgm:pt modelId="{ADF15D25-C4A2-4D0D-9FED-A7F8EC1092FC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Residential Services</a:t>
          </a:r>
          <a:endParaRPr lang="en-US">
            <a:latin typeface="Calibri" panose="020F0502020204030204" pitchFamily="34" charset="0"/>
          </a:endParaRPr>
        </a:p>
      </dgm:t>
    </dgm:pt>
    <dgm:pt modelId="{EDA461B6-333E-41C8-96A8-99A576726EC6}" type="parTrans" cxnId="{67234C2A-3924-49BC-B9F0-7A9512A3F2DF}">
      <dgm:prSet/>
      <dgm:spPr/>
      <dgm:t>
        <a:bodyPr/>
        <a:lstStyle/>
        <a:p>
          <a:endParaRPr lang="en-US"/>
        </a:p>
      </dgm:t>
    </dgm:pt>
    <dgm:pt modelId="{594A5B5F-3361-4677-83F2-F66AD2F52732}" type="sibTrans" cxnId="{67234C2A-3924-49BC-B9F0-7A9512A3F2DF}">
      <dgm:prSet/>
      <dgm:spPr/>
      <dgm:t>
        <a:bodyPr/>
        <a:lstStyle/>
        <a:p>
          <a:endParaRPr lang="en-US"/>
        </a:p>
      </dgm:t>
    </dgm:pt>
    <dgm:pt modelId="{CB4FB4E0-3509-41CD-9FC7-50D2E5834DD2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Respite Care</a:t>
          </a:r>
          <a:endParaRPr lang="en-US">
            <a:latin typeface="Calibri" panose="020F0502020204030204" pitchFamily="34" charset="0"/>
          </a:endParaRPr>
        </a:p>
      </dgm:t>
    </dgm:pt>
    <dgm:pt modelId="{B51AD80F-D2BA-4ACD-8622-5774435E3F13}" type="parTrans" cxnId="{F4949091-A650-4580-91D0-EF7F223EBFB3}">
      <dgm:prSet/>
      <dgm:spPr/>
      <dgm:t>
        <a:bodyPr/>
        <a:lstStyle/>
        <a:p>
          <a:endParaRPr lang="en-US"/>
        </a:p>
      </dgm:t>
    </dgm:pt>
    <dgm:pt modelId="{74E2B938-B6EA-4D71-AA37-88CD58C6347C}" type="sibTrans" cxnId="{F4949091-A650-4580-91D0-EF7F223EBFB3}">
      <dgm:prSet/>
      <dgm:spPr/>
      <dgm:t>
        <a:bodyPr/>
        <a:lstStyle/>
        <a:p>
          <a:endParaRPr lang="en-US"/>
        </a:p>
      </dgm:t>
    </dgm:pt>
    <dgm:pt modelId="{5E991CD2-6239-457B-B7C1-8E35680A1C06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Sexuality Training</a:t>
          </a:r>
          <a:endParaRPr lang="en-US">
            <a:latin typeface="Calibri" panose="020F0502020204030204" pitchFamily="34" charset="0"/>
          </a:endParaRPr>
        </a:p>
      </dgm:t>
    </dgm:pt>
    <dgm:pt modelId="{BFC3C885-A2A7-44E9-9447-0495B62F3788}" type="parTrans" cxnId="{BA0044E0-03BF-4FF1-AE15-F6B375CFD7B4}">
      <dgm:prSet/>
      <dgm:spPr/>
      <dgm:t>
        <a:bodyPr/>
        <a:lstStyle/>
        <a:p>
          <a:endParaRPr lang="en-US"/>
        </a:p>
      </dgm:t>
    </dgm:pt>
    <dgm:pt modelId="{92557569-27BC-4EFC-B539-140ADD7A28E7}" type="sibTrans" cxnId="{BA0044E0-03BF-4FF1-AE15-F6B375CFD7B4}">
      <dgm:prSet/>
      <dgm:spPr/>
      <dgm:t>
        <a:bodyPr/>
        <a:lstStyle/>
        <a:p>
          <a:endParaRPr lang="en-US"/>
        </a:p>
      </dgm:t>
    </dgm:pt>
    <dgm:pt modelId="{68EF5785-0D48-411B-9F26-79A5B9569BD2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Therapy Services </a:t>
          </a:r>
          <a:endParaRPr lang="en-US">
            <a:latin typeface="Calibri" panose="020F0502020204030204" pitchFamily="34" charset="0"/>
          </a:endParaRPr>
        </a:p>
      </dgm:t>
    </dgm:pt>
    <dgm:pt modelId="{958EBF6D-34DA-4244-8B0E-CE50ECBD026B}" type="parTrans" cxnId="{F3661223-1D6D-41C7-BBE8-EE10E9057DF1}">
      <dgm:prSet/>
      <dgm:spPr/>
      <dgm:t>
        <a:bodyPr/>
        <a:lstStyle/>
        <a:p>
          <a:endParaRPr lang="en-US"/>
        </a:p>
      </dgm:t>
    </dgm:pt>
    <dgm:pt modelId="{3D7D3EE9-78F8-4912-BBF2-93578C406281}" type="sibTrans" cxnId="{F3661223-1D6D-41C7-BBE8-EE10E9057DF1}">
      <dgm:prSet/>
      <dgm:spPr/>
      <dgm:t>
        <a:bodyPr/>
        <a:lstStyle/>
        <a:p>
          <a:endParaRPr lang="en-US"/>
        </a:p>
      </dgm:t>
    </dgm:pt>
    <dgm:pt modelId="{C37E44A3-FF28-44B8-8486-510C7EC1ECE0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Transportation</a:t>
          </a:r>
          <a:endParaRPr lang="en-US">
            <a:latin typeface="Calibri" panose="020F0502020204030204" pitchFamily="34" charset="0"/>
          </a:endParaRPr>
        </a:p>
      </dgm:t>
    </dgm:pt>
    <dgm:pt modelId="{A7209764-01FA-4F96-9A57-EF75AF64C9E1}" type="parTrans" cxnId="{088AD6A7-9851-4027-BF44-3543B0E738B8}">
      <dgm:prSet/>
      <dgm:spPr/>
      <dgm:t>
        <a:bodyPr/>
        <a:lstStyle/>
        <a:p>
          <a:endParaRPr lang="en-US"/>
        </a:p>
      </dgm:t>
    </dgm:pt>
    <dgm:pt modelId="{E274322C-6852-4275-862F-992A36ADA745}" type="sibTrans" cxnId="{088AD6A7-9851-4027-BF44-3543B0E738B8}">
      <dgm:prSet/>
      <dgm:spPr/>
      <dgm:t>
        <a:bodyPr/>
        <a:lstStyle/>
        <a:p>
          <a:endParaRPr lang="en-US"/>
        </a:p>
      </dgm:t>
    </dgm:pt>
    <dgm:pt modelId="{55A179F8-55DF-45EF-A0B8-AEB8DBFB1851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Social Skills Training</a:t>
          </a:r>
          <a:endParaRPr lang="en-US">
            <a:latin typeface="Calibri" panose="020F0502020204030204" pitchFamily="34" charset="0"/>
          </a:endParaRPr>
        </a:p>
      </dgm:t>
    </dgm:pt>
    <dgm:pt modelId="{FF1E066F-F837-405C-B51D-B256A828CEDA}" type="parTrans" cxnId="{4502A6BB-A719-4916-813B-4FDA1F54C1AD}">
      <dgm:prSet/>
      <dgm:spPr/>
      <dgm:t>
        <a:bodyPr/>
        <a:lstStyle/>
        <a:p>
          <a:endParaRPr lang="en-US"/>
        </a:p>
      </dgm:t>
    </dgm:pt>
    <dgm:pt modelId="{ED1F93C9-8070-4AB9-9B88-FD9D86D20157}" type="sibTrans" cxnId="{4502A6BB-A719-4916-813B-4FDA1F54C1AD}">
      <dgm:prSet/>
      <dgm:spPr/>
      <dgm:t>
        <a:bodyPr/>
        <a:lstStyle/>
        <a:p>
          <a:endParaRPr lang="en-US"/>
        </a:p>
      </dgm:t>
    </dgm:pt>
    <dgm:pt modelId="{36C3CE76-A79D-4C68-A28D-7ABCB668F28E}" type="pres">
      <dgm:prSet presAssocID="{EC6F804D-A286-4744-9BA2-BD1B47FF45A2}" presName="vert0" presStyleCnt="0">
        <dgm:presLayoutVars>
          <dgm:dir/>
          <dgm:animOne val="branch"/>
          <dgm:animLvl val="lvl"/>
        </dgm:presLayoutVars>
      </dgm:prSet>
      <dgm:spPr/>
    </dgm:pt>
    <dgm:pt modelId="{12341CC5-B3AE-457D-904B-49B428E584F6}" type="pres">
      <dgm:prSet presAssocID="{101232F8-9A3A-47A4-95FA-51BD15451076}" presName="thickLine" presStyleLbl="alignNode1" presStyleIdx="0" presStyleCnt="12"/>
      <dgm:spPr/>
    </dgm:pt>
    <dgm:pt modelId="{AA35F054-92B2-4D34-A739-31D30CA2062D}" type="pres">
      <dgm:prSet presAssocID="{101232F8-9A3A-47A4-95FA-51BD15451076}" presName="horz1" presStyleCnt="0"/>
      <dgm:spPr/>
    </dgm:pt>
    <dgm:pt modelId="{603051E1-73D1-4DA9-B1B5-2D05E2B60A44}" type="pres">
      <dgm:prSet presAssocID="{101232F8-9A3A-47A4-95FA-51BD15451076}" presName="tx1" presStyleLbl="revTx" presStyleIdx="0" presStyleCnt="12"/>
      <dgm:spPr/>
    </dgm:pt>
    <dgm:pt modelId="{55B69B49-63F4-429D-8251-48BB41ECE3D6}" type="pres">
      <dgm:prSet presAssocID="{101232F8-9A3A-47A4-95FA-51BD15451076}" presName="vert1" presStyleCnt="0"/>
      <dgm:spPr/>
    </dgm:pt>
    <dgm:pt modelId="{37E25DDD-2A8D-422E-B0D1-F60ACFE639CB}" type="pres">
      <dgm:prSet presAssocID="{1FC767E2-106F-4ECF-B94B-73C7CDB639BE}" presName="thickLine" presStyleLbl="alignNode1" presStyleIdx="1" presStyleCnt="12"/>
      <dgm:spPr/>
    </dgm:pt>
    <dgm:pt modelId="{EB631FB3-0556-42CC-9729-BDC60BC1232C}" type="pres">
      <dgm:prSet presAssocID="{1FC767E2-106F-4ECF-B94B-73C7CDB639BE}" presName="horz1" presStyleCnt="0"/>
      <dgm:spPr/>
    </dgm:pt>
    <dgm:pt modelId="{C954AD84-FD4D-4016-B6FF-89199BF30591}" type="pres">
      <dgm:prSet presAssocID="{1FC767E2-106F-4ECF-B94B-73C7CDB639BE}" presName="tx1" presStyleLbl="revTx" presStyleIdx="1" presStyleCnt="12"/>
      <dgm:spPr/>
    </dgm:pt>
    <dgm:pt modelId="{A7E3D2F6-87AF-4986-8353-820FCF6F5BA2}" type="pres">
      <dgm:prSet presAssocID="{1FC767E2-106F-4ECF-B94B-73C7CDB639BE}" presName="vert1" presStyleCnt="0"/>
      <dgm:spPr/>
    </dgm:pt>
    <dgm:pt modelId="{5C501124-BF19-49E6-8283-D728B455FF3B}" type="pres">
      <dgm:prSet presAssocID="{60D7D9B7-E7EA-4DDD-A1E3-40E4604E9C38}" presName="thickLine" presStyleLbl="alignNode1" presStyleIdx="2" presStyleCnt="12"/>
      <dgm:spPr/>
    </dgm:pt>
    <dgm:pt modelId="{4230AF35-C9C2-43B1-A5BB-654ADECE33A3}" type="pres">
      <dgm:prSet presAssocID="{60D7D9B7-E7EA-4DDD-A1E3-40E4604E9C38}" presName="horz1" presStyleCnt="0"/>
      <dgm:spPr/>
    </dgm:pt>
    <dgm:pt modelId="{A4B81EF8-A834-49B8-874C-34A68CB41AC4}" type="pres">
      <dgm:prSet presAssocID="{60D7D9B7-E7EA-4DDD-A1E3-40E4604E9C38}" presName="tx1" presStyleLbl="revTx" presStyleIdx="2" presStyleCnt="12"/>
      <dgm:spPr/>
    </dgm:pt>
    <dgm:pt modelId="{F4055D28-C800-4BD1-92E7-D484371D3C2A}" type="pres">
      <dgm:prSet presAssocID="{60D7D9B7-E7EA-4DDD-A1E3-40E4604E9C38}" presName="vert1" presStyleCnt="0"/>
      <dgm:spPr/>
    </dgm:pt>
    <dgm:pt modelId="{6476109E-95DC-46DD-907D-EC70D4F47D19}" type="pres">
      <dgm:prSet presAssocID="{8BC418B9-F6FD-4224-B105-FC1E984E856B}" presName="thickLine" presStyleLbl="alignNode1" presStyleIdx="3" presStyleCnt="12"/>
      <dgm:spPr/>
    </dgm:pt>
    <dgm:pt modelId="{159BD5E1-A111-4F53-AE3C-C82C940F4B71}" type="pres">
      <dgm:prSet presAssocID="{8BC418B9-F6FD-4224-B105-FC1E984E856B}" presName="horz1" presStyleCnt="0"/>
      <dgm:spPr/>
    </dgm:pt>
    <dgm:pt modelId="{F3EED78C-53E6-4403-9500-397F1C2310CA}" type="pres">
      <dgm:prSet presAssocID="{8BC418B9-F6FD-4224-B105-FC1E984E856B}" presName="tx1" presStyleLbl="revTx" presStyleIdx="3" presStyleCnt="12"/>
      <dgm:spPr/>
    </dgm:pt>
    <dgm:pt modelId="{F27A14CA-F9A5-4E6A-A525-7B4CDA7259ED}" type="pres">
      <dgm:prSet presAssocID="{8BC418B9-F6FD-4224-B105-FC1E984E856B}" presName="vert1" presStyleCnt="0"/>
      <dgm:spPr/>
    </dgm:pt>
    <dgm:pt modelId="{E0CBF030-1E21-469B-A76C-6BD07638484A}" type="pres">
      <dgm:prSet presAssocID="{52E48E52-8982-4908-A2FE-ABA824B62FE0}" presName="thickLine" presStyleLbl="alignNode1" presStyleIdx="4" presStyleCnt="12"/>
      <dgm:spPr/>
    </dgm:pt>
    <dgm:pt modelId="{59BB12A1-61F0-4806-B79C-B4DA5B31844F}" type="pres">
      <dgm:prSet presAssocID="{52E48E52-8982-4908-A2FE-ABA824B62FE0}" presName="horz1" presStyleCnt="0"/>
      <dgm:spPr/>
    </dgm:pt>
    <dgm:pt modelId="{68510D51-F643-446C-84FF-ABEAD23B561A}" type="pres">
      <dgm:prSet presAssocID="{52E48E52-8982-4908-A2FE-ABA824B62FE0}" presName="tx1" presStyleLbl="revTx" presStyleIdx="4" presStyleCnt="12"/>
      <dgm:spPr/>
    </dgm:pt>
    <dgm:pt modelId="{78A41605-5060-4010-9DDA-D129D787E2E4}" type="pres">
      <dgm:prSet presAssocID="{52E48E52-8982-4908-A2FE-ABA824B62FE0}" presName="vert1" presStyleCnt="0"/>
      <dgm:spPr/>
    </dgm:pt>
    <dgm:pt modelId="{15602BD5-F1F5-443C-8111-C2740EF8DFAF}" type="pres">
      <dgm:prSet presAssocID="{4ECCC020-C89E-42F2-8B76-E985B509533F}" presName="thickLine" presStyleLbl="alignNode1" presStyleIdx="5" presStyleCnt="12"/>
      <dgm:spPr/>
    </dgm:pt>
    <dgm:pt modelId="{EDA594E4-A3AA-4A88-832D-DAF8FBF949B4}" type="pres">
      <dgm:prSet presAssocID="{4ECCC020-C89E-42F2-8B76-E985B509533F}" presName="horz1" presStyleCnt="0"/>
      <dgm:spPr/>
    </dgm:pt>
    <dgm:pt modelId="{4E999976-FED5-4FE2-BBB3-5F5DC1E2E9FF}" type="pres">
      <dgm:prSet presAssocID="{4ECCC020-C89E-42F2-8B76-E985B509533F}" presName="tx1" presStyleLbl="revTx" presStyleIdx="5" presStyleCnt="12"/>
      <dgm:spPr/>
    </dgm:pt>
    <dgm:pt modelId="{6D9E59B2-D0E4-4685-9B67-30A96E8F2066}" type="pres">
      <dgm:prSet presAssocID="{4ECCC020-C89E-42F2-8B76-E985B509533F}" presName="vert1" presStyleCnt="0"/>
      <dgm:spPr/>
    </dgm:pt>
    <dgm:pt modelId="{3C1120EF-9918-473B-B50C-9C0A4DB616BD}" type="pres">
      <dgm:prSet presAssocID="{ADF15D25-C4A2-4D0D-9FED-A7F8EC1092FC}" presName="thickLine" presStyleLbl="alignNode1" presStyleIdx="6" presStyleCnt="12"/>
      <dgm:spPr/>
    </dgm:pt>
    <dgm:pt modelId="{AAF9D08D-C67C-436C-B093-7B370C093DE3}" type="pres">
      <dgm:prSet presAssocID="{ADF15D25-C4A2-4D0D-9FED-A7F8EC1092FC}" presName="horz1" presStyleCnt="0"/>
      <dgm:spPr/>
    </dgm:pt>
    <dgm:pt modelId="{80F99611-91E0-4B05-8753-C4F6D0C77171}" type="pres">
      <dgm:prSet presAssocID="{ADF15D25-C4A2-4D0D-9FED-A7F8EC1092FC}" presName="tx1" presStyleLbl="revTx" presStyleIdx="6" presStyleCnt="12"/>
      <dgm:spPr/>
    </dgm:pt>
    <dgm:pt modelId="{919FEC40-FFEC-415F-BF6C-5DF14DDB99B8}" type="pres">
      <dgm:prSet presAssocID="{ADF15D25-C4A2-4D0D-9FED-A7F8EC1092FC}" presName="vert1" presStyleCnt="0"/>
      <dgm:spPr/>
    </dgm:pt>
    <dgm:pt modelId="{5281A955-533F-4DA9-A9A2-8B69092755CA}" type="pres">
      <dgm:prSet presAssocID="{CB4FB4E0-3509-41CD-9FC7-50D2E5834DD2}" presName="thickLine" presStyleLbl="alignNode1" presStyleIdx="7" presStyleCnt="12"/>
      <dgm:spPr/>
    </dgm:pt>
    <dgm:pt modelId="{F86569F4-6436-43CC-8883-B443EBADE5D8}" type="pres">
      <dgm:prSet presAssocID="{CB4FB4E0-3509-41CD-9FC7-50D2E5834DD2}" presName="horz1" presStyleCnt="0"/>
      <dgm:spPr/>
    </dgm:pt>
    <dgm:pt modelId="{76201FE1-8E03-4896-8C04-C4A800F76838}" type="pres">
      <dgm:prSet presAssocID="{CB4FB4E0-3509-41CD-9FC7-50D2E5834DD2}" presName="tx1" presStyleLbl="revTx" presStyleIdx="7" presStyleCnt="12"/>
      <dgm:spPr/>
    </dgm:pt>
    <dgm:pt modelId="{4E391965-6370-4429-9322-AA43837205F1}" type="pres">
      <dgm:prSet presAssocID="{CB4FB4E0-3509-41CD-9FC7-50D2E5834DD2}" presName="vert1" presStyleCnt="0"/>
      <dgm:spPr/>
    </dgm:pt>
    <dgm:pt modelId="{2F3B892D-912A-4B04-A5F8-41BDBBEF0AA1}" type="pres">
      <dgm:prSet presAssocID="{5E991CD2-6239-457B-B7C1-8E35680A1C06}" presName="thickLine" presStyleLbl="alignNode1" presStyleIdx="8" presStyleCnt="12"/>
      <dgm:spPr/>
    </dgm:pt>
    <dgm:pt modelId="{F46FE320-392A-4627-9C1F-30C44A143B4D}" type="pres">
      <dgm:prSet presAssocID="{5E991CD2-6239-457B-B7C1-8E35680A1C06}" presName="horz1" presStyleCnt="0"/>
      <dgm:spPr/>
    </dgm:pt>
    <dgm:pt modelId="{05BFA6A7-25FA-47B6-85EA-F2352E62FDD8}" type="pres">
      <dgm:prSet presAssocID="{5E991CD2-6239-457B-B7C1-8E35680A1C06}" presName="tx1" presStyleLbl="revTx" presStyleIdx="8" presStyleCnt="12"/>
      <dgm:spPr/>
    </dgm:pt>
    <dgm:pt modelId="{52D5C6AC-3628-4F25-BE47-31812FF939B7}" type="pres">
      <dgm:prSet presAssocID="{5E991CD2-6239-457B-B7C1-8E35680A1C06}" presName="vert1" presStyleCnt="0"/>
      <dgm:spPr/>
    </dgm:pt>
    <dgm:pt modelId="{4458F012-E6B9-4CCA-B1DB-1B82378C37DA}" type="pres">
      <dgm:prSet presAssocID="{68EF5785-0D48-411B-9F26-79A5B9569BD2}" presName="thickLine" presStyleLbl="alignNode1" presStyleIdx="9" presStyleCnt="12"/>
      <dgm:spPr/>
    </dgm:pt>
    <dgm:pt modelId="{023D8A27-F42D-4AEC-A012-31ABFD7D2654}" type="pres">
      <dgm:prSet presAssocID="{68EF5785-0D48-411B-9F26-79A5B9569BD2}" presName="horz1" presStyleCnt="0"/>
      <dgm:spPr/>
    </dgm:pt>
    <dgm:pt modelId="{5F7237ED-323F-4236-B60E-8F9F8A9E3748}" type="pres">
      <dgm:prSet presAssocID="{68EF5785-0D48-411B-9F26-79A5B9569BD2}" presName="tx1" presStyleLbl="revTx" presStyleIdx="9" presStyleCnt="12"/>
      <dgm:spPr/>
    </dgm:pt>
    <dgm:pt modelId="{DDCD4AC5-9456-42C6-901B-96EC90C1F841}" type="pres">
      <dgm:prSet presAssocID="{68EF5785-0D48-411B-9F26-79A5B9569BD2}" presName="vert1" presStyleCnt="0"/>
      <dgm:spPr/>
    </dgm:pt>
    <dgm:pt modelId="{A3A03FF3-0415-48E3-BCBE-482145176659}" type="pres">
      <dgm:prSet presAssocID="{C37E44A3-FF28-44B8-8486-510C7EC1ECE0}" presName="thickLine" presStyleLbl="alignNode1" presStyleIdx="10" presStyleCnt="12"/>
      <dgm:spPr/>
    </dgm:pt>
    <dgm:pt modelId="{8A4306FC-82F2-4E15-BDEC-4C41E4185C43}" type="pres">
      <dgm:prSet presAssocID="{C37E44A3-FF28-44B8-8486-510C7EC1ECE0}" presName="horz1" presStyleCnt="0"/>
      <dgm:spPr/>
    </dgm:pt>
    <dgm:pt modelId="{19B679EA-AE20-4D31-81C1-610E27CF3670}" type="pres">
      <dgm:prSet presAssocID="{C37E44A3-FF28-44B8-8486-510C7EC1ECE0}" presName="tx1" presStyleLbl="revTx" presStyleIdx="10" presStyleCnt="12"/>
      <dgm:spPr/>
    </dgm:pt>
    <dgm:pt modelId="{7F7C1E98-69B8-4457-9C5D-BAADAB363D23}" type="pres">
      <dgm:prSet presAssocID="{C37E44A3-FF28-44B8-8486-510C7EC1ECE0}" presName="vert1" presStyleCnt="0"/>
      <dgm:spPr/>
    </dgm:pt>
    <dgm:pt modelId="{B17CDA39-39CD-4A53-B011-8935B57B1C36}" type="pres">
      <dgm:prSet presAssocID="{55A179F8-55DF-45EF-A0B8-AEB8DBFB1851}" presName="thickLine" presStyleLbl="alignNode1" presStyleIdx="11" presStyleCnt="12"/>
      <dgm:spPr/>
    </dgm:pt>
    <dgm:pt modelId="{C4B351A8-60B2-4BA6-A368-16BF7323ECF3}" type="pres">
      <dgm:prSet presAssocID="{55A179F8-55DF-45EF-A0B8-AEB8DBFB1851}" presName="horz1" presStyleCnt="0"/>
      <dgm:spPr/>
    </dgm:pt>
    <dgm:pt modelId="{A41D67DD-26AD-4DD2-A69B-EF4CA32D864B}" type="pres">
      <dgm:prSet presAssocID="{55A179F8-55DF-45EF-A0B8-AEB8DBFB1851}" presName="tx1" presStyleLbl="revTx" presStyleIdx="11" presStyleCnt="12"/>
      <dgm:spPr/>
    </dgm:pt>
    <dgm:pt modelId="{37BA4609-27D0-4DC0-AE41-A8EE6FD2197F}" type="pres">
      <dgm:prSet presAssocID="{55A179F8-55DF-45EF-A0B8-AEB8DBFB1851}" presName="vert1" presStyleCnt="0"/>
      <dgm:spPr/>
    </dgm:pt>
  </dgm:ptLst>
  <dgm:cxnLst>
    <dgm:cxn modelId="{1F8C1708-C652-447A-8D61-B858C01A9C2A}" type="presOf" srcId="{60D7D9B7-E7EA-4DDD-A1E3-40E4604E9C38}" destId="{A4B81EF8-A834-49B8-874C-34A68CB41AC4}" srcOrd="0" destOrd="0" presId="urn:microsoft.com/office/officeart/2008/layout/LinedList"/>
    <dgm:cxn modelId="{C423BD0F-8369-4250-A866-AF56C4706396}" type="presOf" srcId="{EC6F804D-A286-4744-9BA2-BD1B47FF45A2}" destId="{36C3CE76-A79D-4C68-A28D-7ABCB668F28E}" srcOrd="0" destOrd="0" presId="urn:microsoft.com/office/officeart/2008/layout/LinedList"/>
    <dgm:cxn modelId="{F3661223-1D6D-41C7-BBE8-EE10E9057DF1}" srcId="{EC6F804D-A286-4744-9BA2-BD1B47FF45A2}" destId="{68EF5785-0D48-411B-9F26-79A5B9569BD2}" srcOrd="9" destOrd="0" parTransId="{958EBF6D-34DA-4244-8B0E-CE50ECBD026B}" sibTransId="{3D7D3EE9-78F8-4912-BBF2-93578C406281}"/>
    <dgm:cxn modelId="{67234C2A-3924-49BC-B9F0-7A9512A3F2DF}" srcId="{EC6F804D-A286-4744-9BA2-BD1B47FF45A2}" destId="{ADF15D25-C4A2-4D0D-9FED-A7F8EC1092FC}" srcOrd="6" destOrd="0" parTransId="{EDA461B6-333E-41C8-96A8-99A576726EC6}" sibTransId="{594A5B5F-3361-4677-83F2-F66AD2F52732}"/>
    <dgm:cxn modelId="{B4EBDC5D-09BC-44B7-BD6C-DEC46364C6E3}" type="presOf" srcId="{8BC418B9-F6FD-4224-B105-FC1E984E856B}" destId="{F3EED78C-53E6-4403-9500-397F1C2310CA}" srcOrd="0" destOrd="0" presId="urn:microsoft.com/office/officeart/2008/layout/LinedList"/>
    <dgm:cxn modelId="{EFD86A61-151A-4B30-BF7A-BBF205E4A5E5}" type="presOf" srcId="{4ECCC020-C89E-42F2-8B76-E985B509533F}" destId="{4E999976-FED5-4FE2-BBB3-5F5DC1E2E9FF}" srcOrd="0" destOrd="0" presId="urn:microsoft.com/office/officeart/2008/layout/LinedList"/>
    <dgm:cxn modelId="{9DDD1662-2EE2-4516-A822-8E4582FECA9F}" type="presOf" srcId="{55A179F8-55DF-45EF-A0B8-AEB8DBFB1851}" destId="{A41D67DD-26AD-4DD2-A69B-EF4CA32D864B}" srcOrd="0" destOrd="0" presId="urn:microsoft.com/office/officeart/2008/layout/LinedList"/>
    <dgm:cxn modelId="{7892E064-7C30-492D-AB2F-C42330BAB5E6}" type="presOf" srcId="{1FC767E2-106F-4ECF-B94B-73C7CDB639BE}" destId="{C954AD84-FD4D-4016-B6FF-89199BF30591}" srcOrd="0" destOrd="0" presId="urn:microsoft.com/office/officeart/2008/layout/LinedList"/>
    <dgm:cxn modelId="{F4995B52-5DD3-46F2-AB89-809AF0C63DFD}" type="presOf" srcId="{52E48E52-8982-4908-A2FE-ABA824B62FE0}" destId="{68510D51-F643-446C-84FF-ABEAD23B561A}" srcOrd="0" destOrd="0" presId="urn:microsoft.com/office/officeart/2008/layout/LinedList"/>
    <dgm:cxn modelId="{2A30BB72-5F9E-4CA6-AA0E-555CD1F54C54}" type="presOf" srcId="{5E991CD2-6239-457B-B7C1-8E35680A1C06}" destId="{05BFA6A7-25FA-47B6-85EA-F2352E62FDD8}" srcOrd="0" destOrd="0" presId="urn:microsoft.com/office/officeart/2008/layout/LinedList"/>
    <dgm:cxn modelId="{8DDEE37C-3ADD-4BDF-A917-89624F298723}" srcId="{EC6F804D-A286-4744-9BA2-BD1B47FF45A2}" destId="{101232F8-9A3A-47A4-95FA-51BD15451076}" srcOrd="0" destOrd="0" parTransId="{E8F9B916-0E3F-4AD2-BB0E-B29616601B0D}" sibTransId="{431A15F3-8C97-437D-8F87-4C79F164F286}"/>
    <dgm:cxn modelId="{26A2878D-4952-4BF0-85B1-AA630688D793}" type="presOf" srcId="{C37E44A3-FF28-44B8-8486-510C7EC1ECE0}" destId="{19B679EA-AE20-4D31-81C1-610E27CF3670}" srcOrd="0" destOrd="0" presId="urn:microsoft.com/office/officeart/2008/layout/LinedList"/>
    <dgm:cxn modelId="{F4949091-A650-4580-91D0-EF7F223EBFB3}" srcId="{EC6F804D-A286-4744-9BA2-BD1B47FF45A2}" destId="{CB4FB4E0-3509-41CD-9FC7-50D2E5834DD2}" srcOrd="7" destOrd="0" parTransId="{B51AD80F-D2BA-4ACD-8622-5774435E3F13}" sibTransId="{74E2B938-B6EA-4D71-AA37-88CD58C6347C}"/>
    <dgm:cxn modelId="{088AD6A7-9851-4027-BF44-3543B0E738B8}" srcId="{EC6F804D-A286-4744-9BA2-BD1B47FF45A2}" destId="{C37E44A3-FF28-44B8-8486-510C7EC1ECE0}" srcOrd="10" destOrd="0" parTransId="{A7209764-01FA-4F96-9A57-EF75AF64C9E1}" sibTransId="{E274322C-6852-4275-862F-992A36ADA745}"/>
    <dgm:cxn modelId="{F7CAE6AA-921E-44A8-B5BE-6A718ECA8009}" type="presOf" srcId="{68EF5785-0D48-411B-9F26-79A5B9569BD2}" destId="{5F7237ED-323F-4236-B60E-8F9F8A9E3748}" srcOrd="0" destOrd="0" presId="urn:microsoft.com/office/officeart/2008/layout/LinedList"/>
    <dgm:cxn modelId="{E965CDB0-D342-42D2-9C73-A1CFB5FE3E70}" type="presOf" srcId="{CB4FB4E0-3509-41CD-9FC7-50D2E5834DD2}" destId="{76201FE1-8E03-4896-8C04-C4A800F76838}" srcOrd="0" destOrd="0" presId="urn:microsoft.com/office/officeart/2008/layout/LinedList"/>
    <dgm:cxn modelId="{F80E3BB7-ED51-4C39-BDC5-D1D2DDAC594B}" srcId="{EC6F804D-A286-4744-9BA2-BD1B47FF45A2}" destId="{1FC767E2-106F-4ECF-B94B-73C7CDB639BE}" srcOrd="1" destOrd="0" parTransId="{EFAE7AE9-4737-488E-B798-5D95D6BB8E52}" sibTransId="{30034C41-2B0F-41C2-8B2C-1327A852A5BB}"/>
    <dgm:cxn modelId="{4502A6BB-A719-4916-813B-4FDA1F54C1AD}" srcId="{EC6F804D-A286-4744-9BA2-BD1B47FF45A2}" destId="{55A179F8-55DF-45EF-A0B8-AEB8DBFB1851}" srcOrd="11" destOrd="0" parTransId="{FF1E066F-F837-405C-B51D-B256A828CEDA}" sibTransId="{ED1F93C9-8070-4AB9-9B88-FD9D86D20157}"/>
    <dgm:cxn modelId="{BA0044E0-03BF-4FF1-AE15-F6B375CFD7B4}" srcId="{EC6F804D-A286-4744-9BA2-BD1B47FF45A2}" destId="{5E991CD2-6239-457B-B7C1-8E35680A1C06}" srcOrd="8" destOrd="0" parTransId="{BFC3C885-A2A7-44E9-9447-0495B62F3788}" sibTransId="{92557569-27BC-4EFC-B539-140ADD7A28E7}"/>
    <dgm:cxn modelId="{39EBC3C4-D94C-4F0A-8FDA-1214A0EC9783}" srcId="{EC6F804D-A286-4744-9BA2-BD1B47FF45A2}" destId="{60D7D9B7-E7EA-4DDD-A1E3-40E4604E9C38}" srcOrd="2" destOrd="0" parTransId="{3160114E-6911-4D84-B1B2-BCD4CE095A26}" sibTransId="{9496751E-640C-4277-93C6-36AA8E593683}"/>
    <dgm:cxn modelId="{601876CA-2116-46A5-91B1-30DD4EAB816F}" srcId="{EC6F804D-A286-4744-9BA2-BD1B47FF45A2}" destId="{4ECCC020-C89E-42F2-8B76-E985B509533F}" srcOrd="5" destOrd="0" parTransId="{A8626B98-BEAE-4C36-9F15-AB062EB3603B}" sibTransId="{9463245B-FF01-42F2-8FEC-C5E7A451DCCF}"/>
    <dgm:cxn modelId="{5A0D7ACF-B238-4B7C-9ADD-48C2678D7025}" srcId="{EC6F804D-A286-4744-9BA2-BD1B47FF45A2}" destId="{8BC418B9-F6FD-4224-B105-FC1E984E856B}" srcOrd="3" destOrd="0" parTransId="{9D35B0C8-6344-44E4-B797-CF6A2719853C}" sibTransId="{B891F0B0-E4D9-4718-BA9C-A21E335B4025}"/>
    <dgm:cxn modelId="{4A3B54D2-1DBF-49D4-9BDA-CBBF26705F59}" type="presOf" srcId="{ADF15D25-C4A2-4D0D-9FED-A7F8EC1092FC}" destId="{80F99611-91E0-4B05-8753-C4F6D0C77171}" srcOrd="0" destOrd="0" presId="urn:microsoft.com/office/officeart/2008/layout/LinedList"/>
    <dgm:cxn modelId="{46F60AD4-D22C-4EB9-BB1D-7BC227392042}" srcId="{EC6F804D-A286-4744-9BA2-BD1B47FF45A2}" destId="{52E48E52-8982-4908-A2FE-ABA824B62FE0}" srcOrd="4" destOrd="0" parTransId="{9DB061D1-B163-415F-9400-175B4645BBB1}" sibTransId="{50DCBD4A-822B-4551-90D3-6C5BA5522CFF}"/>
    <dgm:cxn modelId="{C7DFFBF7-141D-4AF1-B547-F7FAEAA5DB44}" type="presOf" srcId="{101232F8-9A3A-47A4-95FA-51BD15451076}" destId="{603051E1-73D1-4DA9-B1B5-2D05E2B60A44}" srcOrd="0" destOrd="0" presId="urn:microsoft.com/office/officeart/2008/layout/LinedList"/>
    <dgm:cxn modelId="{9EAB6098-41F2-4275-82CB-692E44BB536B}" type="presParOf" srcId="{36C3CE76-A79D-4C68-A28D-7ABCB668F28E}" destId="{12341CC5-B3AE-457D-904B-49B428E584F6}" srcOrd="0" destOrd="0" presId="urn:microsoft.com/office/officeart/2008/layout/LinedList"/>
    <dgm:cxn modelId="{74C17ECB-3D21-422D-AAE0-52391508960E}" type="presParOf" srcId="{36C3CE76-A79D-4C68-A28D-7ABCB668F28E}" destId="{AA35F054-92B2-4D34-A739-31D30CA2062D}" srcOrd="1" destOrd="0" presId="urn:microsoft.com/office/officeart/2008/layout/LinedList"/>
    <dgm:cxn modelId="{C2734F95-1BB7-4D43-A4E7-D4C10C436090}" type="presParOf" srcId="{AA35F054-92B2-4D34-A739-31D30CA2062D}" destId="{603051E1-73D1-4DA9-B1B5-2D05E2B60A44}" srcOrd="0" destOrd="0" presId="urn:microsoft.com/office/officeart/2008/layout/LinedList"/>
    <dgm:cxn modelId="{2A270FF9-17B3-4A1F-84C4-CA6B5D52FC78}" type="presParOf" srcId="{AA35F054-92B2-4D34-A739-31D30CA2062D}" destId="{55B69B49-63F4-429D-8251-48BB41ECE3D6}" srcOrd="1" destOrd="0" presId="urn:microsoft.com/office/officeart/2008/layout/LinedList"/>
    <dgm:cxn modelId="{56DB640C-1747-4437-BE28-F601325A5657}" type="presParOf" srcId="{36C3CE76-A79D-4C68-A28D-7ABCB668F28E}" destId="{37E25DDD-2A8D-422E-B0D1-F60ACFE639CB}" srcOrd="2" destOrd="0" presId="urn:microsoft.com/office/officeart/2008/layout/LinedList"/>
    <dgm:cxn modelId="{D66D4ED3-85BB-464A-9D99-83FD302D743C}" type="presParOf" srcId="{36C3CE76-A79D-4C68-A28D-7ABCB668F28E}" destId="{EB631FB3-0556-42CC-9729-BDC60BC1232C}" srcOrd="3" destOrd="0" presId="urn:microsoft.com/office/officeart/2008/layout/LinedList"/>
    <dgm:cxn modelId="{3397EECC-BCDF-49E4-99C7-5CB6D576A5F7}" type="presParOf" srcId="{EB631FB3-0556-42CC-9729-BDC60BC1232C}" destId="{C954AD84-FD4D-4016-B6FF-89199BF30591}" srcOrd="0" destOrd="0" presId="urn:microsoft.com/office/officeart/2008/layout/LinedList"/>
    <dgm:cxn modelId="{A0547606-556F-4593-9C8C-53B33A35D367}" type="presParOf" srcId="{EB631FB3-0556-42CC-9729-BDC60BC1232C}" destId="{A7E3D2F6-87AF-4986-8353-820FCF6F5BA2}" srcOrd="1" destOrd="0" presId="urn:microsoft.com/office/officeart/2008/layout/LinedList"/>
    <dgm:cxn modelId="{28A7BD63-D839-4700-942D-058BF71C8A12}" type="presParOf" srcId="{36C3CE76-A79D-4C68-A28D-7ABCB668F28E}" destId="{5C501124-BF19-49E6-8283-D728B455FF3B}" srcOrd="4" destOrd="0" presId="urn:microsoft.com/office/officeart/2008/layout/LinedList"/>
    <dgm:cxn modelId="{32B79D6E-BD02-41D1-AE9A-C564C15BD25E}" type="presParOf" srcId="{36C3CE76-A79D-4C68-A28D-7ABCB668F28E}" destId="{4230AF35-C9C2-43B1-A5BB-654ADECE33A3}" srcOrd="5" destOrd="0" presId="urn:microsoft.com/office/officeart/2008/layout/LinedList"/>
    <dgm:cxn modelId="{DA50215B-583C-4966-905B-72DC8C02D809}" type="presParOf" srcId="{4230AF35-C9C2-43B1-A5BB-654ADECE33A3}" destId="{A4B81EF8-A834-49B8-874C-34A68CB41AC4}" srcOrd="0" destOrd="0" presId="urn:microsoft.com/office/officeart/2008/layout/LinedList"/>
    <dgm:cxn modelId="{8B89877C-EBE8-4E88-95F2-8D29C88EBBDC}" type="presParOf" srcId="{4230AF35-C9C2-43B1-A5BB-654ADECE33A3}" destId="{F4055D28-C800-4BD1-92E7-D484371D3C2A}" srcOrd="1" destOrd="0" presId="urn:microsoft.com/office/officeart/2008/layout/LinedList"/>
    <dgm:cxn modelId="{8863A8D9-E400-4910-AF41-C7391FEEBF90}" type="presParOf" srcId="{36C3CE76-A79D-4C68-A28D-7ABCB668F28E}" destId="{6476109E-95DC-46DD-907D-EC70D4F47D19}" srcOrd="6" destOrd="0" presId="urn:microsoft.com/office/officeart/2008/layout/LinedList"/>
    <dgm:cxn modelId="{27C6830D-F95B-4398-A7CD-966F585FE20C}" type="presParOf" srcId="{36C3CE76-A79D-4C68-A28D-7ABCB668F28E}" destId="{159BD5E1-A111-4F53-AE3C-C82C940F4B71}" srcOrd="7" destOrd="0" presId="urn:microsoft.com/office/officeart/2008/layout/LinedList"/>
    <dgm:cxn modelId="{723BD68F-BA84-4066-B7AF-DCDA875388A2}" type="presParOf" srcId="{159BD5E1-A111-4F53-AE3C-C82C940F4B71}" destId="{F3EED78C-53E6-4403-9500-397F1C2310CA}" srcOrd="0" destOrd="0" presId="urn:microsoft.com/office/officeart/2008/layout/LinedList"/>
    <dgm:cxn modelId="{F37EE1B6-625C-45FC-AB75-97C9FADF136A}" type="presParOf" srcId="{159BD5E1-A111-4F53-AE3C-C82C940F4B71}" destId="{F27A14CA-F9A5-4E6A-A525-7B4CDA7259ED}" srcOrd="1" destOrd="0" presId="urn:microsoft.com/office/officeart/2008/layout/LinedList"/>
    <dgm:cxn modelId="{8BDCCBE3-2D8D-490D-83A9-CB9C9EDBB0E1}" type="presParOf" srcId="{36C3CE76-A79D-4C68-A28D-7ABCB668F28E}" destId="{E0CBF030-1E21-469B-A76C-6BD07638484A}" srcOrd="8" destOrd="0" presId="urn:microsoft.com/office/officeart/2008/layout/LinedList"/>
    <dgm:cxn modelId="{FC73EC6B-7DC9-461C-A798-E5C87A68E268}" type="presParOf" srcId="{36C3CE76-A79D-4C68-A28D-7ABCB668F28E}" destId="{59BB12A1-61F0-4806-B79C-B4DA5B31844F}" srcOrd="9" destOrd="0" presId="urn:microsoft.com/office/officeart/2008/layout/LinedList"/>
    <dgm:cxn modelId="{3453429F-B638-4FE7-9510-D7C6E3D1D121}" type="presParOf" srcId="{59BB12A1-61F0-4806-B79C-B4DA5B31844F}" destId="{68510D51-F643-446C-84FF-ABEAD23B561A}" srcOrd="0" destOrd="0" presId="urn:microsoft.com/office/officeart/2008/layout/LinedList"/>
    <dgm:cxn modelId="{C185C8DB-D712-458C-98A5-956D70E825C1}" type="presParOf" srcId="{59BB12A1-61F0-4806-B79C-B4DA5B31844F}" destId="{78A41605-5060-4010-9DDA-D129D787E2E4}" srcOrd="1" destOrd="0" presId="urn:microsoft.com/office/officeart/2008/layout/LinedList"/>
    <dgm:cxn modelId="{4431A6B5-3A56-4B7B-BDCD-B5F9CAF84ECE}" type="presParOf" srcId="{36C3CE76-A79D-4C68-A28D-7ABCB668F28E}" destId="{15602BD5-F1F5-443C-8111-C2740EF8DFAF}" srcOrd="10" destOrd="0" presId="urn:microsoft.com/office/officeart/2008/layout/LinedList"/>
    <dgm:cxn modelId="{C9A5C7E9-6D53-4215-B781-F8AC8AE59255}" type="presParOf" srcId="{36C3CE76-A79D-4C68-A28D-7ABCB668F28E}" destId="{EDA594E4-A3AA-4A88-832D-DAF8FBF949B4}" srcOrd="11" destOrd="0" presId="urn:microsoft.com/office/officeart/2008/layout/LinedList"/>
    <dgm:cxn modelId="{961EF045-190E-4A2E-8E8E-AE7F776A4F3B}" type="presParOf" srcId="{EDA594E4-A3AA-4A88-832D-DAF8FBF949B4}" destId="{4E999976-FED5-4FE2-BBB3-5F5DC1E2E9FF}" srcOrd="0" destOrd="0" presId="urn:microsoft.com/office/officeart/2008/layout/LinedList"/>
    <dgm:cxn modelId="{38EB3E5C-482A-4595-B5C9-D3D52218490D}" type="presParOf" srcId="{EDA594E4-A3AA-4A88-832D-DAF8FBF949B4}" destId="{6D9E59B2-D0E4-4685-9B67-30A96E8F2066}" srcOrd="1" destOrd="0" presId="urn:microsoft.com/office/officeart/2008/layout/LinedList"/>
    <dgm:cxn modelId="{938AD137-C0C0-404B-9B8C-5BBE50916C7B}" type="presParOf" srcId="{36C3CE76-A79D-4C68-A28D-7ABCB668F28E}" destId="{3C1120EF-9918-473B-B50C-9C0A4DB616BD}" srcOrd="12" destOrd="0" presId="urn:microsoft.com/office/officeart/2008/layout/LinedList"/>
    <dgm:cxn modelId="{59393B71-AEC2-4C4D-9BBF-9C415E01C5BB}" type="presParOf" srcId="{36C3CE76-A79D-4C68-A28D-7ABCB668F28E}" destId="{AAF9D08D-C67C-436C-B093-7B370C093DE3}" srcOrd="13" destOrd="0" presId="urn:microsoft.com/office/officeart/2008/layout/LinedList"/>
    <dgm:cxn modelId="{2716109F-CFAD-4CFD-944E-3F687746054F}" type="presParOf" srcId="{AAF9D08D-C67C-436C-B093-7B370C093DE3}" destId="{80F99611-91E0-4B05-8753-C4F6D0C77171}" srcOrd="0" destOrd="0" presId="urn:microsoft.com/office/officeart/2008/layout/LinedList"/>
    <dgm:cxn modelId="{D5138DBE-18C9-4867-9643-8E7E09E14811}" type="presParOf" srcId="{AAF9D08D-C67C-436C-B093-7B370C093DE3}" destId="{919FEC40-FFEC-415F-BF6C-5DF14DDB99B8}" srcOrd="1" destOrd="0" presId="urn:microsoft.com/office/officeart/2008/layout/LinedList"/>
    <dgm:cxn modelId="{58A3A763-7445-46D8-8623-915671B4051F}" type="presParOf" srcId="{36C3CE76-A79D-4C68-A28D-7ABCB668F28E}" destId="{5281A955-533F-4DA9-A9A2-8B69092755CA}" srcOrd="14" destOrd="0" presId="urn:microsoft.com/office/officeart/2008/layout/LinedList"/>
    <dgm:cxn modelId="{8073E58A-AC6F-4DAA-8C7D-4DB6BBBDECC3}" type="presParOf" srcId="{36C3CE76-A79D-4C68-A28D-7ABCB668F28E}" destId="{F86569F4-6436-43CC-8883-B443EBADE5D8}" srcOrd="15" destOrd="0" presId="urn:microsoft.com/office/officeart/2008/layout/LinedList"/>
    <dgm:cxn modelId="{1D6F735C-9397-4C62-B87C-34ECD3DBAD15}" type="presParOf" srcId="{F86569F4-6436-43CC-8883-B443EBADE5D8}" destId="{76201FE1-8E03-4896-8C04-C4A800F76838}" srcOrd="0" destOrd="0" presId="urn:microsoft.com/office/officeart/2008/layout/LinedList"/>
    <dgm:cxn modelId="{AA3EAEBD-ABD3-4732-94C1-8AF62BDDCB35}" type="presParOf" srcId="{F86569F4-6436-43CC-8883-B443EBADE5D8}" destId="{4E391965-6370-4429-9322-AA43837205F1}" srcOrd="1" destOrd="0" presId="urn:microsoft.com/office/officeart/2008/layout/LinedList"/>
    <dgm:cxn modelId="{CF141244-4BE1-4F18-8F51-7ACD794F2E7D}" type="presParOf" srcId="{36C3CE76-A79D-4C68-A28D-7ABCB668F28E}" destId="{2F3B892D-912A-4B04-A5F8-41BDBBEF0AA1}" srcOrd="16" destOrd="0" presId="urn:microsoft.com/office/officeart/2008/layout/LinedList"/>
    <dgm:cxn modelId="{E1E672C4-B74F-4D35-92AD-49F07FDBBA47}" type="presParOf" srcId="{36C3CE76-A79D-4C68-A28D-7ABCB668F28E}" destId="{F46FE320-392A-4627-9C1F-30C44A143B4D}" srcOrd="17" destOrd="0" presId="urn:microsoft.com/office/officeart/2008/layout/LinedList"/>
    <dgm:cxn modelId="{EA6442CC-6D98-4F2B-BEF5-6AEF1D5B8DBB}" type="presParOf" srcId="{F46FE320-392A-4627-9C1F-30C44A143B4D}" destId="{05BFA6A7-25FA-47B6-85EA-F2352E62FDD8}" srcOrd="0" destOrd="0" presId="urn:microsoft.com/office/officeart/2008/layout/LinedList"/>
    <dgm:cxn modelId="{031D20D0-7181-4A33-A356-691D3613CA9D}" type="presParOf" srcId="{F46FE320-392A-4627-9C1F-30C44A143B4D}" destId="{52D5C6AC-3628-4F25-BE47-31812FF939B7}" srcOrd="1" destOrd="0" presId="urn:microsoft.com/office/officeart/2008/layout/LinedList"/>
    <dgm:cxn modelId="{615F52B8-3497-423C-9E5B-23BF42595849}" type="presParOf" srcId="{36C3CE76-A79D-4C68-A28D-7ABCB668F28E}" destId="{4458F012-E6B9-4CCA-B1DB-1B82378C37DA}" srcOrd="18" destOrd="0" presId="urn:microsoft.com/office/officeart/2008/layout/LinedList"/>
    <dgm:cxn modelId="{D96EBD98-39FC-45FB-8EF9-9C9DECA9BB3D}" type="presParOf" srcId="{36C3CE76-A79D-4C68-A28D-7ABCB668F28E}" destId="{023D8A27-F42D-4AEC-A012-31ABFD7D2654}" srcOrd="19" destOrd="0" presId="urn:microsoft.com/office/officeart/2008/layout/LinedList"/>
    <dgm:cxn modelId="{51261A1F-2E88-4C1D-B6D1-252852076D64}" type="presParOf" srcId="{023D8A27-F42D-4AEC-A012-31ABFD7D2654}" destId="{5F7237ED-323F-4236-B60E-8F9F8A9E3748}" srcOrd="0" destOrd="0" presId="urn:microsoft.com/office/officeart/2008/layout/LinedList"/>
    <dgm:cxn modelId="{54BA256F-D2E1-4B7F-B9B1-C3176C3FA6EB}" type="presParOf" srcId="{023D8A27-F42D-4AEC-A012-31ABFD7D2654}" destId="{DDCD4AC5-9456-42C6-901B-96EC90C1F841}" srcOrd="1" destOrd="0" presId="urn:microsoft.com/office/officeart/2008/layout/LinedList"/>
    <dgm:cxn modelId="{C2C1BFCE-D5AE-42F6-93D1-62516E479DC4}" type="presParOf" srcId="{36C3CE76-A79D-4C68-A28D-7ABCB668F28E}" destId="{A3A03FF3-0415-48E3-BCBE-482145176659}" srcOrd="20" destOrd="0" presId="urn:microsoft.com/office/officeart/2008/layout/LinedList"/>
    <dgm:cxn modelId="{87059C6A-1F50-4B66-BBB2-60342D23C7FF}" type="presParOf" srcId="{36C3CE76-A79D-4C68-A28D-7ABCB668F28E}" destId="{8A4306FC-82F2-4E15-BDEC-4C41E4185C43}" srcOrd="21" destOrd="0" presId="urn:microsoft.com/office/officeart/2008/layout/LinedList"/>
    <dgm:cxn modelId="{E8406097-829D-478E-AD10-569EB9ABCDA5}" type="presParOf" srcId="{8A4306FC-82F2-4E15-BDEC-4C41E4185C43}" destId="{19B679EA-AE20-4D31-81C1-610E27CF3670}" srcOrd="0" destOrd="0" presId="urn:microsoft.com/office/officeart/2008/layout/LinedList"/>
    <dgm:cxn modelId="{2C66B5BE-AFB0-4D09-8C44-E22CC5807408}" type="presParOf" srcId="{8A4306FC-82F2-4E15-BDEC-4C41E4185C43}" destId="{7F7C1E98-69B8-4457-9C5D-BAADAB363D23}" srcOrd="1" destOrd="0" presId="urn:microsoft.com/office/officeart/2008/layout/LinedList"/>
    <dgm:cxn modelId="{33F20A79-4F51-419D-BB92-CFB0029D70A9}" type="presParOf" srcId="{36C3CE76-A79D-4C68-A28D-7ABCB668F28E}" destId="{B17CDA39-39CD-4A53-B011-8935B57B1C36}" srcOrd="22" destOrd="0" presId="urn:microsoft.com/office/officeart/2008/layout/LinedList"/>
    <dgm:cxn modelId="{084C199C-F8B0-4EB1-AEA3-A5BBC8DC7CD2}" type="presParOf" srcId="{36C3CE76-A79D-4C68-A28D-7ABCB668F28E}" destId="{C4B351A8-60B2-4BA6-A368-16BF7323ECF3}" srcOrd="23" destOrd="0" presId="urn:microsoft.com/office/officeart/2008/layout/LinedList"/>
    <dgm:cxn modelId="{5601A65C-5B6B-4481-BEF0-D76E21ED07EA}" type="presParOf" srcId="{C4B351A8-60B2-4BA6-A368-16BF7323ECF3}" destId="{A41D67DD-26AD-4DD2-A69B-EF4CA32D864B}" srcOrd="0" destOrd="0" presId="urn:microsoft.com/office/officeart/2008/layout/LinedList"/>
    <dgm:cxn modelId="{B9BE8471-D80C-42CD-89B7-9AA140B703D5}" type="presParOf" srcId="{C4B351A8-60B2-4BA6-A368-16BF7323ECF3}" destId="{37BA4609-27D0-4DC0-AE41-A8EE6FD219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CA864-5454-4663-A766-AF7AF4146E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3D457D-711A-46B7-88F6-4767A71409A6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Adult Day Services and Supports</a:t>
          </a:r>
          <a:endParaRPr lang="en-US">
            <a:latin typeface="Calibri" panose="020F0502020204030204" pitchFamily="34" charset="0"/>
          </a:endParaRPr>
        </a:p>
      </dgm:t>
    </dgm:pt>
    <dgm:pt modelId="{56FCD82F-789C-4FD0-9031-A51D27B1812F}" type="parTrans" cxnId="{4FD4B2E9-AED1-40F0-8DE4-605E69D6E215}">
      <dgm:prSet/>
      <dgm:spPr/>
      <dgm:t>
        <a:bodyPr/>
        <a:lstStyle/>
        <a:p>
          <a:endParaRPr lang="en-US"/>
        </a:p>
      </dgm:t>
    </dgm:pt>
    <dgm:pt modelId="{4CF73C21-F401-40E1-B147-1C309E2FFF54}" type="sibTrans" cxnId="{4FD4B2E9-AED1-40F0-8DE4-605E69D6E215}">
      <dgm:prSet/>
      <dgm:spPr/>
      <dgm:t>
        <a:bodyPr/>
        <a:lstStyle/>
        <a:p>
          <a:endParaRPr lang="en-US"/>
        </a:p>
      </dgm:t>
    </dgm:pt>
    <dgm:pt modelId="{31DCE631-E28E-4DEA-A0F1-E286684E86DD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Behavior Intervention</a:t>
          </a:r>
          <a:endParaRPr lang="en-US">
            <a:latin typeface="Calibri" panose="020F0502020204030204" pitchFamily="34" charset="0"/>
          </a:endParaRPr>
        </a:p>
      </dgm:t>
    </dgm:pt>
    <dgm:pt modelId="{CE7AC047-0945-4169-AAA6-2D6898424FEB}" type="parTrans" cxnId="{26D3689A-0EBD-4A54-9505-056341D671C4}">
      <dgm:prSet/>
      <dgm:spPr/>
      <dgm:t>
        <a:bodyPr/>
        <a:lstStyle/>
        <a:p>
          <a:endParaRPr lang="en-US"/>
        </a:p>
      </dgm:t>
    </dgm:pt>
    <dgm:pt modelId="{E1CF20E2-8E63-4E03-9200-59524F3E45CF}" type="sibTrans" cxnId="{26D3689A-0EBD-4A54-9505-056341D671C4}">
      <dgm:prSet/>
      <dgm:spPr/>
      <dgm:t>
        <a:bodyPr/>
        <a:lstStyle/>
        <a:p>
          <a:endParaRPr lang="en-US"/>
        </a:p>
      </dgm:t>
    </dgm:pt>
    <dgm:pt modelId="{737BC8F0-35F2-45AA-A4D0-1B35343FB508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Employment Training and Support Services</a:t>
          </a:r>
          <a:endParaRPr lang="en-US">
            <a:latin typeface="Calibri" panose="020F0502020204030204" pitchFamily="34" charset="0"/>
          </a:endParaRPr>
        </a:p>
      </dgm:t>
    </dgm:pt>
    <dgm:pt modelId="{035A2BBB-C6A9-450F-A638-7D9D2B890EDB}" type="parTrans" cxnId="{C54A7C26-2020-4EEA-AD6E-E5FB4163E27E}">
      <dgm:prSet/>
      <dgm:spPr/>
      <dgm:t>
        <a:bodyPr/>
        <a:lstStyle/>
        <a:p>
          <a:endParaRPr lang="en-US"/>
        </a:p>
      </dgm:t>
    </dgm:pt>
    <dgm:pt modelId="{71E3213E-979F-4E05-B824-8DEA2BF6C14A}" type="sibTrans" cxnId="{C54A7C26-2020-4EEA-AD6E-E5FB4163E27E}">
      <dgm:prSet/>
      <dgm:spPr/>
      <dgm:t>
        <a:bodyPr/>
        <a:lstStyle/>
        <a:p>
          <a:endParaRPr lang="en-US"/>
        </a:p>
      </dgm:t>
    </dgm:pt>
    <dgm:pt modelId="{D67C3414-7A57-4D4C-A9B2-AF99EEFCC5C2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Independent Living Services</a:t>
          </a:r>
          <a:endParaRPr lang="en-US">
            <a:latin typeface="Calibri" panose="020F0502020204030204" pitchFamily="34" charset="0"/>
          </a:endParaRPr>
        </a:p>
      </dgm:t>
    </dgm:pt>
    <dgm:pt modelId="{CFCE3823-14D1-430F-81B7-9E7604F0C731}" type="parTrans" cxnId="{B0A97870-B99B-4278-A0A1-E6447ABB42CB}">
      <dgm:prSet/>
      <dgm:spPr/>
      <dgm:t>
        <a:bodyPr/>
        <a:lstStyle/>
        <a:p>
          <a:endParaRPr lang="en-US"/>
        </a:p>
      </dgm:t>
    </dgm:pt>
    <dgm:pt modelId="{9D8C68F3-4094-4702-91FC-E75284EBC5C1}" type="sibTrans" cxnId="{B0A97870-B99B-4278-A0A1-E6447ABB42CB}">
      <dgm:prSet/>
      <dgm:spPr/>
      <dgm:t>
        <a:bodyPr/>
        <a:lstStyle/>
        <a:p>
          <a:endParaRPr lang="en-US"/>
        </a:p>
      </dgm:t>
    </dgm:pt>
    <dgm:pt modelId="{844248A2-A1FE-407E-929D-1297F60364AC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Individual/Family Training and Development</a:t>
          </a:r>
          <a:endParaRPr lang="en-US">
            <a:latin typeface="Calibri" panose="020F0502020204030204" pitchFamily="34" charset="0"/>
          </a:endParaRPr>
        </a:p>
      </dgm:t>
    </dgm:pt>
    <dgm:pt modelId="{A352694E-2B13-4CAB-A430-8F3D1178E12E}" type="parTrans" cxnId="{F26FC9C3-55B7-49F8-A576-EBA59E1027DC}">
      <dgm:prSet/>
      <dgm:spPr/>
      <dgm:t>
        <a:bodyPr/>
        <a:lstStyle/>
        <a:p>
          <a:endParaRPr lang="en-US"/>
        </a:p>
      </dgm:t>
    </dgm:pt>
    <dgm:pt modelId="{9065CFCC-35E9-4E53-8C0C-1E67DFBC9FFD}" type="sibTrans" cxnId="{F26FC9C3-55B7-49F8-A576-EBA59E1027DC}">
      <dgm:prSet/>
      <dgm:spPr/>
      <dgm:t>
        <a:bodyPr/>
        <a:lstStyle/>
        <a:p>
          <a:endParaRPr lang="en-US"/>
        </a:p>
      </dgm:t>
    </dgm:pt>
    <dgm:pt modelId="{9B04E52E-3B42-4C12-A3E9-026F0BFDFE0C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Medical, Dental and Equipment Services</a:t>
          </a:r>
          <a:endParaRPr lang="en-US">
            <a:latin typeface="Calibri" panose="020F0502020204030204" pitchFamily="34" charset="0"/>
          </a:endParaRPr>
        </a:p>
      </dgm:t>
    </dgm:pt>
    <dgm:pt modelId="{98662645-9B92-40DF-B831-728B91FE919A}" type="parTrans" cxnId="{A24A12CC-F17D-46EC-9C46-2D2338B6DDD0}">
      <dgm:prSet/>
      <dgm:spPr/>
      <dgm:t>
        <a:bodyPr/>
        <a:lstStyle/>
        <a:p>
          <a:endParaRPr lang="en-US"/>
        </a:p>
      </dgm:t>
    </dgm:pt>
    <dgm:pt modelId="{94493871-421E-4EE3-9B08-5011FDCD17BD}" type="sibTrans" cxnId="{A24A12CC-F17D-46EC-9C46-2D2338B6DDD0}">
      <dgm:prSet/>
      <dgm:spPr/>
      <dgm:t>
        <a:bodyPr/>
        <a:lstStyle/>
        <a:p>
          <a:endParaRPr lang="en-US"/>
        </a:p>
      </dgm:t>
    </dgm:pt>
    <dgm:pt modelId="{0C2B7B5C-2DA9-4552-91E0-C1CB4EF6EDAF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Mobility Training</a:t>
          </a:r>
          <a:endParaRPr lang="en-US">
            <a:latin typeface="Calibri" panose="020F0502020204030204" pitchFamily="34" charset="0"/>
          </a:endParaRPr>
        </a:p>
      </dgm:t>
    </dgm:pt>
    <dgm:pt modelId="{4F1E30FE-BB27-420E-B21D-18C5C699AD92}" type="parTrans" cxnId="{BD9D5E88-6489-4B6A-B1AD-FD81F01C2A32}">
      <dgm:prSet/>
      <dgm:spPr/>
      <dgm:t>
        <a:bodyPr/>
        <a:lstStyle/>
        <a:p>
          <a:endParaRPr lang="en-US"/>
        </a:p>
      </dgm:t>
    </dgm:pt>
    <dgm:pt modelId="{1536D4C5-F644-4181-A278-D979615B9B09}" type="sibTrans" cxnId="{BD9D5E88-6489-4B6A-B1AD-FD81F01C2A32}">
      <dgm:prSet/>
      <dgm:spPr/>
      <dgm:t>
        <a:bodyPr/>
        <a:lstStyle/>
        <a:p>
          <a:endParaRPr lang="en-US"/>
        </a:p>
      </dgm:t>
    </dgm:pt>
    <dgm:pt modelId="{3E200017-25DE-4C7F-AF6D-020A57BAF91B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Parenting Skills Training</a:t>
          </a:r>
          <a:endParaRPr lang="en-US">
            <a:latin typeface="Calibri" panose="020F0502020204030204" pitchFamily="34" charset="0"/>
          </a:endParaRPr>
        </a:p>
      </dgm:t>
    </dgm:pt>
    <dgm:pt modelId="{278E44D8-F7D0-40DE-88B7-0461A6F0B892}" type="parTrans" cxnId="{54AE70A8-A828-411F-BFA6-3FA9DB7DEC33}">
      <dgm:prSet/>
      <dgm:spPr/>
      <dgm:t>
        <a:bodyPr/>
        <a:lstStyle/>
        <a:p>
          <a:endParaRPr lang="en-US"/>
        </a:p>
      </dgm:t>
    </dgm:pt>
    <dgm:pt modelId="{D4F1BAEF-B0CE-4D13-9C41-9E4BDD543EB8}" type="sibTrans" cxnId="{54AE70A8-A828-411F-BFA6-3FA9DB7DEC33}">
      <dgm:prSet/>
      <dgm:spPr/>
      <dgm:t>
        <a:bodyPr/>
        <a:lstStyle/>
        <a:p>
          <a:endParaRPr lang="en-US"/>
        </a:p>
      </dgm:t>
    </dgm:pt>
    <dgm:pt modelId="{47464C16-1882-40D2-9BF2-69A414A0777F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Residential Services</a:t>
          </a:r>
          <a:endParaRPr lang="en-US">
            <a:latin typeface="Calibri" panose="020F0502020204030204" pitchFamily="34" charset="0"/>
          </a:endParaRPr>
        </a:p>
      </dgm:t>
    </dgm:pt>
    <dgm:pt modelId="{75E935E1-EE0B-4DEC-B947-9A11C6EE43AF}" type="parTrans" cxnId="{B9C0ABE8-DC6A-4493-B593-52C2075679CA}">
      <dgm:prSet/>
      <dgm:spPr/>
      <dgm:t>
        <a:bodyPr/>
        <a:lstStyle/>
        <a:p>
          <a:endParaRPr lang="en-US"/>
        </a:p>
      </dgm:t>
    </dgm:pt>
    <dgm:pt modelId="{FB8ECFA8-26A3-48B2-92C0-40FFB59C7E23}" type="sibTrans" cxnId="{B9C0ABE8-DC6A-4493-B593-52C2075679CA}">
      <dgm:prSet/>
      <dgm:spPr/>
      <dgm:t>
        <a:bodyPr/>
        <a:lstStyle/>
        <a:p>
          <a:endParaRPr lang="en-US"/>
        </a:p>
      </dgm:t>
    </dgm:pt>
    <dgm:pt modelId="{ACB96C73-E228-4D30-A399-339C0D852520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Respite Care</a:t>
          </a:r>
          <a:endParaRPr lang="en-US">
            <a:latin typeface="Calibri" panose="020F0502020204030204" pitchFamily="34" charset="0"/>
          </a:endParaRPr>
        </a:p>
      </dgm:t>
    </dgm:pt>
    <dgm:pt modelId="{C72B91B9-11F1-4B7C-978F-E174530A2866}" type="parTrans" cxnId="{0968CADF-C42C-4D5A-8DB8-667C4396023D}">
      <dgm:prSet/>
      <dgm:spPr/>
      <dgm:t>
        <a:bodyPr/>
        <a:lstStyle/>
        <a:p>
          <a:endParaRPr lang="en-US"/>
        </a:p>
      </dgm:t>
    </dgm:pt>
    <dgm:pt modelId="{D9A90B02-DC51-4808-914A-FCEC9C96BDAF}" type="sibTrans" cxnId="{0968CADF-C42C-4D5A-8DB8-667C4396023D}">
      <dgm:prSet/>
      <dgm:spPr/>
      <dgm:t>
        <a:bodyPr/>
        <a:lstStyle/>
        <a:p>
          <a:endParaRPr lang="en-US"/>
        </a:p>
      </dgm:t>
    </dgm:pt>
    <dgm:pt modelId="{E0CD7DA2-3114-4EDE-BE30-7C1F213B0B5C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Sexuality Training</a:t>
          </a:r>
          <a:endParaRPr lang="en-US">
            <a:latin typeface="Calibri" panose="020F0502020204030204" pitchFamily="34" charset="0"/>
          </a:endParaRPr>
        </a:p>
      </dgm:t>
    </dgm:pt>
    <dgm:pt modelId="{9B21B5C5-9683-43C2-B09D-6BC2A6202315}" type="parTrans" cxnId="{039EA1BC-E235-4D04-9984-2EA1D52A857C}">
      <dgm:prSet/>
      <dgm:spPr/>
      <dgm:t>
        <a:bodyPr/>
        <a:lstStyle/>
        <a:p>
          <a:endParaRPr lang="en-US"/>
        </a:p>
      </dgm:t>
    </dgm:pt>
    <dgm:pt modelId="{1F703B4B-3388-4540-B2D3-2240FA663B60}" type="sibTrans" cxnId="{039EA1BC-E235-4D04-9984-2EA1D52A857C}">
      <dgm:prSet/>
      <dgm:spPr/>
      <dgm:t>
        <a:bodyPr/>
        <a:lstStyle/>
        <a:p>
          <a:endParaRPr lang="en-US"/>
        </a:p>
      </dgm:t>
    </dgm:pt>
    <dgm:pt modelId="{F9FF6E7F-D2DB-4CBF-ABA8-EB9CD8F32A79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Therapy Services </a:t>
          </a:r>
          <a:endParaRPr lang="en-US">
            <a:latin typeface="Calibri" panose="020F0502020204030204" pitchFamily="34" charset="0"/>
          </a:endParaRPr>
        </a:p>
      </dgm:t>
    </dgm:pt>
    <dgm:pt modelId="{3BBF6A32-AD23-436B-BB78-2073E69A3052}" type="parTrans" cxnId="{C185A097-279F-463C-AF13-E72C6580F6DC}">
      <dgm:prSet/>
      <dgm:spPr/>
      <dgm:t>
        <a:bodyPr/>
        <a:lstStyle/>
        <a:p>
          <a:endParaRPr lang="en-US"/>
        </a:p>
      </dgm:t>
    </dgm:pt>
    <dgm:pt modelId="{4A76566C-A50E-4390-B80D-DD9769B3A8F1}" type="sibTrans" cxnId="{C185A097-279F-463C-AF13-E72C6580F6DC}">
      <dgm:prSet/>
      <dgm:spPr/>
      <dgm:t>
        <a:bodyPr/>
        <a:lstStyle/>
        <a:p>
          <a:endParaRPr lang="en-US"/>
        </a:p>
      </dgm:t>
    </dgm:pt>
    <dgm:pt modelId="{98321ED7-F77C-4E1A-9DBC-401581253F44}">
      <dgm:prSet/>
      <dgm:spPr/>
      <dgm:t>
        <a:bodyPr/>
        <a:lstStyle/>
        <a:p>
          <a:r>
            <a:rPr lang="es-MX">
              <a:latin typeface="Calibri" panose="020F0502020204030204" pitchFamily="34" charset="0"/>
            </a:rPr>
            <a:t>Transportation</a:t>
          </a:r>
          <a:endParaRPr lang="en-US">
            <a:latin typeface="Calibri" panose="020F0502020204030204" pitchFamily="34" charset="0"/>
          </a:endParaRPr>
        </a:p>
      </dgm:t>
    </dgm:pt>
    <dgm:pt modelId="{F15AF607-859B-4DF9-9035-8948B0273C5C}" type="parTrans" cxnId="{319535C8-4021-41C3-8B66-2123848C3858}">
      <dgm:prSet/>
      <dgm:spPr/>
      <dgm:t>
        <a:bodyPr/>
        <a:lstStyle/>
        <a:p>
          <a:endParaRPr lang="en-US"/>
        </a:p>
      </dgm:t>
    </dgm:pt>
    <dgm:pt modelId="{308CB205-032E-4CD8-A35B-054839EA5854}" type="sibTrans" cxnId="{319535C8-4021-41C3-8B66-2123848C3858}">
      <dgm:prSet/>
      <dgm:spPr/>
      <dgm:t>
        <a:bodyPr/>
        <a:lstStyle/>
        <a:p>
          <a:endParaRPr lang="en-US"/>
        </a:p>
      </dgm:t>
    </dgm:pt>
    <dgm:pt modelId="{9A1E11AC-9658-4329-B688-1B61E8238D7A}" type="pres">
      <dgm:prSet presAssocID="{FE8CA864-5454-4663-A766-AF7AF4146E90}" presName="vert0" presStyleCnt="0">
        <dgm:presLayoutVars>
          <dgm:dir/>
          <dgm:animOne val="branch"/>
          <dgm:animLvl val="lvl"/>
        </dgm:presLayoutVars>
      </dgm:prSet>
      <dgm:spPr/>
    </dgm:pt>
    <dgm:pt modelId="{66173016-DAB2-483B-B457-93B34189338F}" type="pres">
      <dgm:prSet presAssocID="{C73D457D-711A-46B7-88F6-4767A71409A6}" presName="thickLine" presStyleLbl="alignNode1" presStyleIdx="0" presStyleCnt="13"/>
      <dgm:spPr/>
    </dgm:pt>
    <dgm:pt modelId="{630999ED-C2DB-4CB3-A321-E4AFD6B1A665}" type="pres">
      <dgm:prSet presAssocID="{C73D457D-711A-46B7-88F6-4767A71409A6}" presName="horz1" presStyleCnt="0"/>
      <dgm:spPr/>
    </dgm:pt>
    <dgm:pt modelId="{1C1E1CE5-7C40-4B40-9F24-935A84AEA148}" type="pres">
      <dgm:prSet presAssocID="{C73D457D-711A-46B7-88F6-4767A71409A6}" presName="tx1" presStyleLbl="revTx" presStyleIdx="0" presStyleCnt="13"/>
      <dgm:spPr/>
    </dgm:pt>
    <dgm:pt modelId="{275D34D2-E635-41B9-963C-F4471CCBCA32}" type="pres">
      <dgm:prSet presAssocID="{C73D457D-711A-46B7-88F6-4767A71409A6}" presName="vert1" presStyleCnt="0"/>
      <dgm:spPr/>
    </dgm:pt>
    <dgm:pt modelId="{8BC03176-08FC-4107-9130-DD64288E407A}" type="pres">
      <dgm:prSet presAssocID="{31DCE631-E28E-4DEA-A0F1-E286684E86DD}" presName="thickLine" presStyleLbl="alignNode1" presStyleIdx="1" presStyleCnt="13"/>
      <dgm:spPr/>
    </dgm:pt>
    <dgm:pt modelId="{800E68FC-128B-4423-92DD-5C351278E8E7}" type="pres">
      <dgm:prSet presAssocID="{31DCE631-E28E-4DEA-A0F1-E286684E86DD}" presName="horz1" presStyleCnt="0"/>
      <dgm:spPr/>
    </dgm:pt>
    <dgm:pt modelId="{880DDF65-6F42-406B-B3B6-304CCFEFE32C}" type="pres">
      <dgm:prSet presAssocID="{31DCE631-E28E-4DEA-A0F1-E286684E86DD}" presName="tx1" presStyleLbl="revTx" presStyleIdx="1" presStyleCnt="13"/>
      <dgm:spPr/>
    </dgm:pt>
    <dgm:pt modelId="{F9A14859-98FE-4088-BA07-C1853F76D9AE}" type="pres">
      <dgm:prSet presAssocID="{31DCE631-E28E-4DEA-A0F1-E286684E86DD}" presName="vert1" presStyleCnt="0"/>
      <dgm:spPr/>
    </dgm:pt>
    <dgm:pt modelId="{5D2201C9-230D-4053-AE40-6CFAF305810B}" type="pres">
      <dgm:prSet presAssocID="{737BC8F0-35F2-45AA-A4D0-1B35343FB508}" presName="thickLine" presStyleLbl="alignNode1" presStyleIdx="2" presStyleCnt="13"/>
      <dgm:spPr/>
    </dgm:pt>
    <dgm:pt modelId="{A0966E1F-CC98-43C3-8B14-AE9BAE6A5659}" type="pres">
      <dgm:prSet presAssocID="{737BC8F0-35F2-45AA-A4D0-1B35343FB508}" presName="horz1" presStyleCnt="0"/>
      <dgm:spPr/>
    </dgm:pt>
    <dgm:pt modelId="{AF71F3A7-040E-481B-8084-B516091514FE}" type="pres">
      <dgm:prSet presAssocID="{737BC8F0-35F2-45AA-A4D0-1B35343FB508}" presName="tx1" presStyleLbl="revTx" presStyleIdx="2" presStyleCnt="13"/>
      <dgm:spPr/>
    </dgm:pt>
    <dgm:pt modelId="{41860451-D57D-4F18-9BA3-6821088C2B9C}" type="pres">
      <dgm:prSet presAssocID="{737BC8F0-35F2-45AA-A4D0-1B35343FB508}" presName="vert1" presStyleCnt="0"/>
      <dgm:spPr/>
    </dgm:pt>
    <dgm:pt modelId="{9EEF4EE7-6C0B-4325-ABD2-C45878D4CBFD}" type="pres">
      <dgm:prSet presAssocID="{D67C3414-7A57-4D4C-A9B2-AF99EEFCC5C2}" presName="thickLine" presStyleLbl="alignNode1" presStyleIdx="3" presStyleCnt="13"/>
      <dgm:spPr/>
    </dgm:pt>
    <dgm:pt modelId="{C7EDE747-4A23-4F9D-B1A4-D3F9529230FF}" type="pres">
      <dgm:prSet presAssocID="{D67C3414-7A57-4D4C-A9B2-AF99EEFCC5C2}" presName="horz1" presStyleCnt="0"/>
      <dgm:spPr/>
    </dgm:pt>
    <dgm:pt modelId="{6ED097CD-F255-4129-9F46-AE64EDD8A156}" type="pres">
      <dgm:prSet presAssocID="{D67C3414-7A57-4D4C-A9B2-AF99EEFCC5C2}" presName="tx1" presStyleLbl="revTx" presStyleIdx="3" presStyleCnt="13"/>
      <dgm:spPr/>
    </dgm:pt>
    <dgm:pt modelId="{AAAFBEB2-7808-4A93-B26E-BDDC05CE50B9}" type="pres">
      <dgm:prSet presAssocID="{D67C3414-7A57-4D4C-A9B2-AF99EEFCC5C2}" presName="vert1" presStyleCnt="0"/>
      <dgm:spPr/>
    </dgm:pt>
    <dgm:pt modelId="{34ED808E-7690-4BCE-9D95-5E245770595C}" type="pres">
      <dgm:prSet presAssocID="{844248A2-A1FE-407E-929D-1297F60364AC}" presName="thickLine" presStyleLbl="alignNode1" presStyleIdx="4" presStyleCnt="13"/>
      <dgm:spPr/>
    </dgm:pt>
    <dgm:pt modelId="{0353CD4E-95D5-4A2A-88CA-768C2AC61603}" type="pres">
      <dgm:prSet presAssocID="{844248A2-A1FE-407E-929D-1297F60364AC}" presName="horz1" presStyleCnt="0"/>
      <dgm:spPr/>
    </dgm:pt>
    <dgm:pt modelId="{A9D74AD0-605C-47CA-94D6-CE70AB5A2CFC}" type="pres">
      <dgm:prSet presAssocID="{844248A2-A1FE-407E-929D-1297F60364AC}" presName="tx1" presStyleLbl="revTx" presStyleIdx="4" presStyleCnt="13"/>
      <dgm:spPr/>
    </dgm:pt>
    <dgm:pt modelId="{414BAC21-6867-4FF9-8225-94B0D2E2814F}" type="pres">
      <dgm:prSet presAssocID="{844248A2-A1FE-407E-929D-1297F60364AC}" presName="vert1" presStyleCnt="0"/>
      <dgm:spPr/>
    </dgm:pt>
    <dgm:pt modelId="{0602004F-C8CD-4AD2-BD56-A855A739D996}" type="pres">
      <dgm:prSet presAssocID="{9B04E52E-3B42-4C12-A3E9-026F0BFDFE0C}" presName="thickLine" presStyleLbl="alignNode1" presStyleIdx="5" presStyleCnt="13"/>
      <dgm:spPr/>
    </dgm:pt>
    <dgm:pt modelId="{FB021685-A5FB-4E65-BDFB-1D89D551FB28}" type="pres">
      <dgm:prSet presAssocID="{9B04E52E-3B42-4C12-A3E9-026F0BFDFE0C}" presName="horz1" presStyleCnt="0"/>
      <dgm:spPr/>
    </dgm:pt>
    <dgm:pt modelId="{97729664-95ED-4972-9322-F8699DFC9855}" type="pres">
      <dgm:prSet presAssocID="{9B04E52E-3B42-4C12-A3E9-026F0BFDFE0C}" presName="tx1" presStyleLbl="revTx" presStyleIdx="5" presStyleCnt="13"/>
      <dgm:spPr/>
    </dgm:pt>
    <dgm:pt modelId="{D6C21436-306C-492F-90E9-E70FB366F3E4}" type="pres">
      <dgm:prSet presAssocID="{9B04E52E-3B42-4C12-A3E9-026F0BFDFE0C}" presName="vert1" presStyleCnt="0"/>
      <dgm:spPr/>
    </dgm:pt>
    <dgm:pt modelId="{28DF78F0-AEDC-48A2-9B94-0EDBCE473061}" type="pres">
      <dgm:prSet presAssocID="{0C2B7B5C-2DA9-4552-91E0-C1CB4EF6EDAF}" presName="thickLine" presStyleLbl="alignNode1" presStyleIdx="6" presStyleCnt="13"/>
      <dgm:spPr/>
    </dgm:pt>
    <dgm:pt modelId="{604E9BA8-DE01-4C5D-8BAB-5AD1773AC92B}" type="pres">
      <dgm:prSet presAssocID="{0C2B7B5C-2DA9-4552-91E0-C1CB4EF6EDAF}" presName="horz1" presStyleCnt="0"/>
      <dgm:spPr/>
    </dgm:pt>
    <dgm:pt modelId="{B0C2211A-276B-4E49-B861-A6BFDCCC67FB}" type="pres">
      <dgm:prSet presAssocID="{0C2B7B5C-2DA9-4552-91E0-C1CB4EF6EDAF}" presName="tx1" presStyleLbl="revTx" presStyleIdx="6" presStyleCnt="13"/>
      <dgm:spPr/>
    </dgm:pt>
    <dgm:pt modelId="{1D80939B-09AE-41E7-B35E-371EAD5CE98D}" type="pres">
      <dgm:prSet presAssocID="{0C2B7B5C-2DA9-4552-91E0-C1CB4EF6EDAF}" presName="vert1" presStyleCnt="0"/>
      <dgm:spPr/>
    </dgm:pt>
    <dgm:pt modelId="{C4D4698E-F044-45DD-A506-33D24191ADC9}" type="pres">
      <dgm:prSet presAssocID="{3E200017-25DE-4C7F-AF6D-020A57BAF91B}" presName="thickLine" presStyleLbl="alignNode1" presStyleIdx="7" presStyleCnt="13"/>
      <dgm:spPr/>
    </dgm:pt>
    <dgm:pt modelId="{30F1DA69-B46B-46BA-91DD-CA6C33AC4E43}" type="pres">
      <dgm:prSet presAssocID="{3E200017-25DE-4C7F-AF6D-020A57BAF91B}" presName="horz1" presStyleCnt="0"/>
      <dgm:spPr/>
    </dgm:pt>
    <dgm:pt modelId="{D080D068-A2C7-4140-A0BF-5FF860CF7B51}" type="pres">
      <dgm:prSet presAssocID="{3E200017-25DE-4C7F-AF6D-020A57BAF91B}" presName="tx1" presStyleLbl="revTx" presStyleIdx="7" presStyleCnt="13"/>
      <dgm:spPr/>
    </dgm:pt>
    <dgm:pt modelId="{0914F83B-A8D8-4911-8A9E-1AB38E1FE926}" type="pres">
      <dgm:prSet presAssocID="{3E200017-25DE-4C7F-AF6D-020A57BAF91B}" presName="vert1" presStyleCnt="0"/>
      <dgm:spPr/>
    </dgm:pt>
    <dgm:pt modelId="{CBC3780F-BAF2-4987-AD15-00DCB53F0FCA}" type="pres">
      <dgm:prSet presAssocID="{47464C16-1882-40D2-9BF2-69A414A0777F}" presName="thickLine" presStyleLbl="alignNode1" presStyleIdx="8" presStyleCnt="13"/>
      <dgm:spPr/>
    </dgm:pt>
    <dgm:pt modelId="{4B0FC36E-A17B-4463-B6A4-06EDD01D824B}" type="pres">
      <dgm:prSet presAssocID="{47464C16-1882-40D2-9BF2-69A414A0777F}" presName="horz1" presStyleCnt="0"/>
      <dgm:spPr/>
    </dgm:pt>
    <dgm:pt modelId="{CC7B92E2-06D4-4D79-ACEA-9F382545A8D8}" type="pres">
      <dgm:prSet presAssocID="{47464C16-1882-40D2-9BF2-69A414A0777F}" presName="tx1" presStyleLbl="revTx" presStyleIdx="8" presStyleCnt="13"/>
      <dgm:spPr/>
    </dgm:pt>
    <dgm:pt modelId="{B6B3EE00-6A89-4A4A-B4DE-4CA0EA0D2610}" type="pres">
      <dgm:prSet presAssocID="{47464C16-1882-40D2-9BF2-69A414A0777F}" presName="vert1" presStyleCnt="0"/>
      <dgm:spPr/>
    </dgm:pt>
    <dgm:pt modelId="{C1067EC0-52E2-4788-ABD7-AE729FF83735}" type="pres">
      <dgm:prSet presAssocID="{ACB96C73-E228-4D30-A399-339C0D852520}" presName="thickLine" presStyleLbl="alignNode1" presStyleIdx="9" presStyleCnt="13"/>
      <dgm:spPr/>
    </dgm:pt>
    <dgm:pt modelId="{AABEBAF5-F920-4C8E-9126-5428D449FAC9}" type="pres">
      <dgm:prSet presAssocID="{ACB96C73-E228-4D30-A399-339C0D852520}" presName="horz1" presStyleCnt="0"/>
      <dgm:spPr/>
    </dgm:pt>
    <dgm:pt modelId="{555C034B-9D2F-4A57-8B28-7D9DFB1B1FD5}" type="pres">
      <dgm:prSet presAssocID="{ACB96C73-E228-4D30-A399-339C0D852520}" presName="tx1" presStyleLbl="revTx" presStyleIdx="9" presStyleCnt="13"/>
      <dgm:spPr/>
    </dgm:pt>
    <dgm:pt modelId="{F9205158-39EE-4D9F-A989-809647BBBE6B}" type="pres">
      <dgm:prSet presAssocID="{ACB96C73-E228-4D30-A399-339C0D852520}" presName="vert1" presStyleCnt="0"/>
      <dgm:spPr/>
    </dgm:pt>
    <dgm:pt modelId="{B2BA6A44-D7CD-46CB-81E7-014CED9BF35F}" type="pres">
      <dgm:prSet presAssocID="{E0CD7DA2-3114-4EDE-BE30-7C1F213B0B5C}" presName="thickLine" presStyleLbl="alignNode1" presStyleIdx="10" presStyleCnt="13"/>
      <dgm:spPr/>
    </dgm:pt>
    <dgm:pt modelId="{2FE5871E-88CB-4F28-B7D8-B4591F301125}" type="pres">
      <dgm:prSet presAssocID="{E0CD7DA2-3114-4EDE-BE30-7C1F213B0B5C}" presName="horz1" presStyleCnt="0"/>
      <dgm:spPr/>
    </dgm:pt>
    <dgm:pt modelId="{1B9DA128-2DD8-441F-86E9-3A5D9C75F605}" type="pres">
      <dgm:prSet presAssocID="{E0CD7DA2-3114-4EDE-BE30-7C1F213B0B5C}" presName="tx1" presStyleLbl="revTx" presStyleIdx="10" presStyleCnt="13"/>
      <dgm:spPr/>
    </dgm:pt>
    <dgm:pt modelId="{D0AE1457-5C49-4740-A8BA-97CE7430D037}" type="pres">
      <dgm:prSet presAssocID="{E0CD7DA2-3114-4EDE-BE30-7C1F213B0B5C}" presName="vert1" presStyleCnt="0"/>
      <dgm:spPr/>
    </dgm:pt>
    <dgm:pt modelId="{B9C54730-00F5-4AA2-9335-8C378ED9D0A9}" type="pres">
      <dgm:prSet presAssocID="{F9FF6E7F-D2DB-4CBF-ABA8-EB9CD8F32A79}" presName="thickLine" presStyleLbl="alignNode1" presStyleIdx="11" presStyleCnt="13"/>
      <dgm:spPr/>
    </dgm:pt>
    <dgm:pt modelId="{15BBB604-9367-4AFB-BA39-3BA8C06922AC}" type="pres">
      <dgm:prSet presAssocID="{F9FF6E7F-D2DB-4CBF-ABA8-EB9CD8F32A79}" presName="horz1" presStyleCnt="0"/>
      <dgm:spPr/>
    </dgm:pt>
    <dgm:pt modelId="{73EE68A3-63C7-4A86-9946-8B24684EC93E}" type="pres">
      <dgm:prSet presAssocID="{F9FF6E7F-D2DB-4CBF-ABA8-EB9CD8F32A79}" presName="tx1" presStyleLbl="revTx" presStyleIdx="11" presStyleCnt="13"/>
      <dgm:spPr/>
    </dgm:pt>
    <dgm:pt modelId="{8ED95166-7FD9-437D-A2FB-1719CF085148}" type="pres">
      <dgm:prSet presAssocID="{F9FF6E7F-D2DB-4CBF-ABA8-EB9CD8F32A79}" presName="vert1" presStyleCnt="0"/>
      <dgm:spPr/>
    </dgm:pt>
    <dgm:pt modelId="{9DD7850E-4D38-4AE7-99CC-8E9122432CC2}" type="pres">
      <dgm:prSet presAssocID="{98321ED7-F77C-4E1A-9DBC-401581253F44}" presName="thickLine" presStyleLbl="alignNode1" presStyleIdx="12" presStyleCnt="13"/>
      <dgm:spPr/>
    </dgm:pt>
    <dgm:pt modelId="{AB18FCD6-B454-481E-A452-C16C8C10B204}" type="pres">
      <dgm:prSet presAssocID="{98321ED7-F77C-4E1A-9DBC-401581253F44}" presName="horz1" presStyleCnt="0"/>
      <dgm:spPr/>
    </dgm:pt>
    <dgm:pt modelId="{08DEE658-3527-4C7C-ACEA-0A3F09B944CA}" type="pres">
      <dgm:prSet presAssocID="{98321ED7-F77C-4E1A-9DBC-401581253F44}" presName="tx1" presStyleLbl="revTx" presStyleIdx="12" presStyleCnt="13"/>
      <dgm:spPr/>
    </dgm:pt>
    <dgm:pt modelId="{0D83D579-8E44-43C5-99F6-CEDD9D7FA5F6}" type="pres">
      <dgm:prSet presAssocID="{98321ED7-F77C-4E1A-9DBC-401581253F44}" presName="vert1" presStyleCnt="0"/>
      <dgm:spPr/>
    </dgm:pt>
  </dgm:ptLst>
  <dgm:cxnLst>
    <dgm:cxn modelId="{F2BD4D01-954B-4BE7-B986-9DC5DB1C6A14}" type="presOf" srcId="{47464C16-1882-40D2-9BF2-69A414A0777F}" destId="{CC7B92E2-06D4-4D79-ACEA-9F382545A8D8}" srcOrd="0" destOrd="0" presId="urn:microsoft.com/office/officeart/2008/layout/LinedList"/>
    <dgm:cxn modelId="{C54A7C26-2020-4EEA-AD6E-E5FB4163E27E}" srcId="{FE8CA864-5454-4663-A766-AF7AF4146E90}" destId="{737BC8F0-35F2-45AA-A4D0-1B35343FB508}" srcOrd="2" destOrd="0" parTransId="{035A2BBB-C6A9-450F-A638-7D9D2B890EDB}" sibTransId="{71E3213E-979F-4E05-B824-8DEA2BF6C14A}"/>
    <dgm:cxn modelId="{8A0A142F-3561-412B-AABD-968576A1D8B1}" type="presOf" srcId="{F9FF6E7F-D2DB-4CBF-ABA8-EB9CD8F32A79}" destId="{73EE68A3-63C7-4A86-9946-8B24684EC93E}" srcOrd="0" destOrd="0" presId="urn:microsoft.com/office/officeart/2008/layout/LinedList"/>
    <dgm:cxn modelId="{4473F23D-EAF4-4655-B95F-ADAD63554E4C}" type="presOf" srcId="{9B04E52E-3B42-4C12-A3E9-026F0BFDFE0C}" destId="{97729664-95ED-4972-9322-F8699DFC9855}" srcOrd="0" destOrd="0" presId="urn:microsoft.com/office/officeart/2008/layout/LinedList"/>
    <dgm:cxn modelId="{07ADF33F-65C8-4CB5-8BDF-96F1D4EF6141}" type="presOf" srcId="{C73D457D-711A-46B7-88F6-4767A71409A6}" destId="{1C1E1CE5-7C40-4B40-9F24-935A84AEA148}" srcOrd="0" destOrd="0" presId="urn:microsoft.com/office/officeart/2008/layout/LinedList"/>
    <dgm:cxn modelId="{76BCD25D-EC8F-46B7-9B43-F052502F3229}" type="presOf" srcId="{E0CD7DA2-3114-4EDE-BE30-7C1F213B0B5C}" destId="{1B9DA128-2DD8-441F-86E9-3A5D9C75F605}" srcOrd="0" destOrd="0" presId="urn:microsoft.com/office/officeart/2008/layout/LinedList"/>
    <dgm:cxn modelId="{44180248-3B86-47D4-9767-7C708090A5B5}" type="presOf" srcId="{ACB96C73-E228-4D30-A399-339C0D852520}" destId="{555C034B-9D2F-4A57-8B28-7D9DFB1B1FD5}" srcOrd="0" destOrd="0" presId="urn:microsoft.com/office/officeart/2008/layout/LinedList"/>
    <dgm:cxn modelId="{B0A97870-B99B-4278-A0A1-E6447ABB42CB}" srcId="{FE8CA864-5454-4663-A766-AF7AF4146E90}" destId="{D67C3414-7A57-4D4C-A9B2-AF99EEFCC5C2}" srcOrd="3" destOrd="0" parTransId="{CFCE3823-14D1-430F-81B7-9E7604F0C731}" sibTransId="{9D8C68F3-4094-4702-91FC-E75284EBC5C1}"/>
    <dgm:cxn modelId="{BD9D5E88-6489-4B6A-B1AD-FD81F01C2A32}" srcId="{FE8CA864-5454-4663-A766-AF7AF4146E90}" destId="{0C2B7B5C-2DA9-4552-91E0-C1CB4EF6EDAF}" srcOrd="6" destOrd="0" parTransId="{4F1E30FE-BB27-420E-B21D-18C5C699AD92}" sibTransId="{1536D4C5-F644-4181-A278-D979615B9B09}"/>
    <dgm:cxn modelId="{C185A097-279F-463C-AF13-E72C6580F6DC}" srcId="{FE8CA864-5454-4663-A766-AF7AF4146E90}" destId="{F9FF6E7F-D2DB-4CBF-ABA8-EB9CD8F32A79}" srcOrd="11" destOrd="0" parTransId="{3BBF6A32-AD23-436B-BB78-2073E69A3052}" sibTransId="{4A76566C-A50E-4390-B80D-DD9769B3A8F1}"/>
    <dgm:cxn modelId="{26D3689A-0EBD-4A54-9505-056341D671C4}" srcId="{FE8CA864-5454-4663-A766-AF7AF4146E90}" destId="{31DCE631-E28E-4DEA-A0F1-E286684E86DD}" srcOrd="1" destOrd="0" parTransId="{CE7AC047-0945-4169-AAA6-2D6898424FEB}" sibTransId="{E1CF20E2-8E63-4E03-9200-59524F3E45CF}"/>
    <dgm:cxn modelId="{11E35C9E-67DA-459D-B28B-51A4BCDCA41C}" type="presOf" srcId="{FE8CA864-5454-4663-A766-AF7AF4146E90}" destId="{9A1E11AC-9658-4329-B688-1B61E8238D7A}" srcOrd="0" destOrd="0" presId="urn:microsoft.com/office/officeart/2008/layout/LinedList"/>
    <dgm:cxn modelId="{772CDE8E-3608-4B5D-9AFA-ADB0185EE190}" type="presOf" srcId="{31DCE631-E28E-4DEA-A0F1-E286684E86DD}" destId="{880DDF65-6F42-406B-B3B6-304CCFEFE32C}" srcOrd="0" destOrd="0" presId="urn:microsoft.com/office/officeart/2008/layout/LinedList"/>
    <dgm:cxn modelId="{54AE70A8-A828-411F-BFA6-3FA9DB7DEC33}" srcId="{FE8CA864-5454-4663-A766-AF7AF4146E90}" destId="{3E200017-25DE-4C7F-AF6D-020A57BAF91B}" srcOrd="7" destOrd="0" parTransId="{278E44D8-F7D0-40DE-88B7-0461A6F0B892}" sibTransId="{D4F1BAEF-B0CE-4D13-9C41-9E4BDD543EB8}"/>
    <dgm:cxn modelId="{51950CAC-3B96-484A-B1F9-2F24377CED5B}" type="presOf" srcId="{98321ED7-F77C-4E1A-9DBC-401581253F44}" destId="{08DEE658-3527-4C7C-ACEA-0A3F09B944CA}" srcOrd="0" destOrd="0" presId="urn:microsoft.com/office/officeart/2008/layout/LinedList"/>
    <dgm:cxn modelId="{039EA1BC-E235-4D04-9984-2EA1D52A857C}" srcId="{FE8CA864-5454-4663-A766-AF7AF4146E90}" destId="{E0CD7DA2-3114-4EDE-BE30-7C1F213B0B5C}" srcOrd="10" destOrd="0" parTransId="{9B21B5C5-9683-43C2-B09D-6BC2A6202315}" sibTransId="{1F703B4B-3388-4540-B2D3-2240FA663B60}"/>
    <dgm:cxn modelId="{0968CADF-C42C-4D5A-8DB8-667C4396023D}" srcId="{FE8CA864-5454-4663-A766-AF7AF4146E90}" destId="{ACB96C73-E228-4D30-A399-339C0D852520}" srcOrd="9" destOrd="0" parTransId="{C72B91B9-11F1-4B7C-978F-E174530A2866}" sibTransId="{D9A90B02-DC51-4808-914A-FCEC9C96BDAF}"/>
    <dgm:cxn modelId="{F26FC9C3-55B7-49F8-A576-EBA59E1027DC}" srcId="{FE8CA864-5454-4663-A766-AF7AF4146E90}" destId="{844248A2-A1FE-407E-929D-1297F60364AC}" srcOrd="4" destOrd="0" parTransId="{A352694E-2B13-4CAB-A430-8F3D1178E12E}" sibTransId="{9065CFCC-35E9-4E53-8C0C-1E67DFBC9FFD}"/>
    <dgm:cxn modelId="{6025CBE4-3443-4680-9D55-F2200623C6F9}" type="presOf" srcId="{0C2B7B5C-2DA9-4552-91E0-C1CB4EF6EDAF}" destId="{B0C2211A-276B-4E49-B861-A6BFDCCC67FB}" srcOrd="0" destOrd="0" presId="urn:microsoft.com/office/officeart/2008/layout/LinedList"/>
    <dgm:cxn modelId="{4B0F03E8-3E07-4217-9C4C-9243A3B564B1}" type="presOf" srcId="{D67C3414-7A57-4D4C-A9B2-AF99EEFCC5C2}" destId="{6ED097CD-F255-4129-9F46-AE64EDD8A156}" srcOrd="0" destOrd="0" presId="urn:microsoft.com/office/officeart/2008/layout/LinedList"/>
    <dgm:cxn modelId="{319535C8-4021-41C3-8B66-2123848C3858}" srcId="{FE8CA864-5454-4663-A766-AF7AF4146E90}" destId="{98321ED7-F77C-4E1A-9DBC-401581253F44}" srcOrd="12" destOrd="0" parTransId="{F15AF607-859B-4DF9-9035-8948B0273C5C}" sibTransId="{308CB205-032E-4CD8-A35B-054839EA5854}"/>
    <dgm:cxn modelId="{B9C0ABE8-DC6A-4493-B593-52C2075679CA}" srcId="{FE8CA864-5454-4663-A766-AF7AF4146E90}" destId="{47464C16-1882-40D2-9BF2-69A414A0777F}" srcOrd="8" destOrd="0" parTransId="{75E935E1-EE0B-4DEC-B947-9A11C6EE43AF}" sibTransId="{FB8ECFA8-26A3-48B2-92C0-40FFB59C7E23}"/>
    <dgm:cxn modelId="{4FD4B2E9-AED1-40F0-8DE4-605E69D6E215}" srcId="{FE8CA864-5454-4663-A766-AF7AF4146E90}" destId="{C73D457D-711A-46B7-88F6-4767A71409A6}" srcOrd="0" destOrd="0" parTransId="{56FCD82F-789C-4FD0-9031-A51D27B1812F}" sibTransId="{4CF73C21-F401-40E1-B147-1C309E2FFF54}"/>
    <dgm:cxn modelId="{A24A12CC-F17D-46EC-9C46-2D2338B6DDD0}" srcId="{FE8CA864-5454-4663-A766-AF7AF4146E90}" destId="{9B04E52E-3B42-4C12-A3E9-026F0BFDFE0C}" srcOrd="5" destOrd="0" parTransId="{98662645-9B92-40DF-B831-728B91FE919A}" sibTransId="{94493871-421E-4EE3-9B08-5011FDCD17BD}"/>
    <dgm:cxn modelId="{65D9C9F8-461B-4C27-AEAE-8FD7AE32DD8B}" type="presOf" srcId="{737BC8F0-35F2-45AA-A4D0-1B35343FB508}" destId="{AF71F3A7-040E-481B-8084-B516091514FE}" srcOrd="0" destOrd="0" presId="urn:microsoft.com/office/officeart/2008/layout/LinedList"/>
    <dgm:cxn modelId="{FEFA69FA-0200-43DE-94C4-A9ADFEE470D9}" type="presOf" srcId="{3E200017-25DE-4C7F-AF6D-020A57BAF91B}" destId="{D080D068-A2C7-4140-A0BF-5FF860CF7B51}" srcOrd="0" destOrd="0" presId="urn:microsoft.com/office/officeart/2008/layout/LinedList"/>
    <dgm:cxn modelId="{68A481FD-282B-495E-9230-5E9197B8159A}" type="presOf" srcId="{844248A2-A1FE-407E-929D-1297F60364AC}" destId="{A9D74AD0-605C-47CA-94D6-CE70AB5A2CFC}" srcOrd="0" destOrd="0" presId="urn:microsoft.com/office/officeart/2008/layout/LinedList"/>
    <dgm:cxn modelId="{56040685-0C4B-4952-815A-EC2522CE5F8F}" type="presParOf" srcId="{9A1E11AC-9658-4329-B688-1B61E8238D7A}" destId="{66173016-DAB2-483B-B457-93B34189338F}" srcOrd="0" destOrd="0" presId="urn:microsoft.com/office/officeart/2008/layout/LinedList"/>
    <dgm:cxn modelId="{69C2BEC6-58C5-442B-A8FE-1725C47EE250}" type="presParOf" srcId="{9A1E11AC-9658-4329-B688-1B61E8238D7A}" destId="{630999ED-C2DB-4CB3-A321-E4AFD6B1A665}" srcOrd="1" destOrd="0" presId="urn:microsoft.com/office/officeart/2008/layout/LinedList"/>
    <dgm:cxn modelId="{E39EF2E6-E566-443F-A59D-FE7B016F18B5}" type="presParOf" srcId="{630999ED-C2DB-4CB3-A321-E4AFD6B1A665}" destId="{1C1E1CE5-7C40-4B40-9F24-935A84AEA148}" srcOrd="0" destOrd="0" presId="urn:microsoft.com/office/officeart/2008/layout/LinedList"/>
    <dgm:cxn modelId="{CCCBB6F9-4F68-4A29-8B0E-DCC292B2844E}" type="presParOf" srcId="{630999ED-C2DB-4CB3-A321-E4AFD6B1A665}" destId="{275D34D2-E635-41B9-963C-F4471CCBCA32}" srcOrd="1" destOrd="0" presId="urn:microsoft.com/office/officeart/2008/layout/LinedList"/>
    <dgm:cxn modelId="{A861DF1F-D7AD-4E56-BB1A-1FA84C30AF28}" type="presParOf" srcId="{9A1E11AC-9658-4329-B688-1B61E8238D7A}" destId="{8BC03176-08FC-4107-9130-DD64288E407A}" srcOrd="2" destOrd="0" presId="urn:microsoft.com/office/officeart/2008/layout/LinedList"/>
    <dgm:cxn modelId="{CCD8D634-3BBE-4F1D-B531-F352F84A2AA5}" type="presParOf" srcId="{9A1E11AC-9658-4329-B688-1B61E8238D7A}" destId="{800E68FC-128B-4423-92DD-5C351278E8E7}" srcOrd="3" destOrd="0" presId="urn:microsoft.com/office/officeart/2008/layout/LinedList"/>
    <dgm:cxn modelId="{3874E010-F79A-438C-847E-31755551EEEB}" type="presParOf" srcId="{800E68FC-128B-4423-92DD-5C351278E8E7}" destId="{880DDF65-6F42-406B-B3B6-304CCFEFE32C}" srcOrd="0" destOrd="0" presId="urn:microsoft.com/office/officeart/2008/layout/LinedList"/>
    <dgm:cxn modelId="{B42EE792-A8F4-4FC8-A4F1-5497C5FE745E}" type="presParOf" srcId="{800E68FC-128B-4423-92DD-5C351278E8E7}" destId="{F9A14859-98FE-4088-BA07-C1853F76D9AE}" srcOrd="1" destOrd="0" presId="urn:microsoft.com/office/officeart/2008/layout/LinedList"/>
    <dgm:cxn modelId="{6997A195-EDB7-415D-B7CC-FA8DA556960F}" type="presParOf" srcId="{9A1E11AC-9658-4329-B688-1B61E8238D7A}" destId="{5D2201C9-230D-4053-AE40-6CFAF305810B}" srcOrd="4" destOrd="0" presId="urn:microsoft.com/office/officeart/2008/layout/LinedList"/>
    <dgm:cxn modelId="{B4A5578F-79C2-4826-92A8-20EBE3CD061B}" type="presParOf" srcId="{9A1E11AC-9658-4329-B688-1B61E8238D7A}" destId="{A0966E1F-CC98-43C3-8B14-AE9BAE6A5659}" srcOrd="5" destOrd="0" presId="urn:microsoft.com/office/officeart/2008/layout/LinedList"/>
    <dgm:cxn modelId="{2AAD12D8-EE63-4080-9DE4-4BFC51F68757}" type="presParOf" srcId="{A0966E1F-CC98-43C3-8B14-AE9BAE6A5659}" destId="{AF71F3A7-040E-481B-8084-B516091514FE}" srcOrd="0" destOrd="0" presId="urn:microsoft.com/office/officeart/2008/layout/LinedList"/>
    <dgm:cxn modelId="{8236E7C5-870A-4DFB-841A-4593D0521C16}" type="presParOf" srcId="{A0966E1F-CC98-43C3-8B14-AE9BAE6A5659}" destId="{41860451-D57D-4F18-9BA3-6821088C2B9C}" srcOrd="1" destOrd="0" presId="urn:microsoft.com/office/officeart/2008/layout/LinedList"/>
    <dgm:cxn modelId="{84669960-E5FA-42D7-B245-0C35E753FC76}" type="presParOf" srcId="{9A1E11AC-9658-4329-B688-1B61E8238D7A}" destId="{9EEF4EE7-6C0B-4325-ABD2-C45878D4CBFD}" srcOrd="6" destOrd="0" presId="urn:microsoft.com/office/officeart/2008/layout/LinedList"/>
    <dgm:cxn modelId="{04F6F003-C1DD-4C95-A89E-CC63B37072A7}" type="presParOf" srcId="{9A1E11AC-9658-4329-B688-1B61E8238D7A}" destId="{C7EDE747-4A23-4F9D-B1A4-D3F9529230FF}" srcOrd="7" destOrd="0" presId="urn:microsoft.com/office/officeart/2008/layout/LinedList"/>
    <dgm:cxn modelId="{5A8CA3A5-D07E-465D-9DFA-454AECAECC64}" type="presParOf" srcId="{C7EDE747-4A23-4F9D-B1A4-D3F9529230FF}" destId="{6ED097CD-F255-4129-9F46-AE64EDD8A156}" srcOrd="0" destOrd="0" presId="urn:microsoft.com/office/officeart/2008/layout/LinedList"/>
    <dgm:cxn modelId="{0E931200-B047-41F6-A77A-F998273C5B7A}" type="presParOf" srcId="{C7EDE747-4A23-4F9D-B1A4-D3F9529230FF}" destId="{AAAFBEB2-7808-4A93-B26E-BDDC05CE50B9}" srcOrd="1" destOrd="0" presId="urn:microsoft.com/office/officeart/2008/layout/LinedList"/>
    <dgm:cxn modelId="{38C4E9CC-3CA3-48A8-BD2B-FDADA49EBF11}" type="presParOf" srcId="{9A1E11AC-9658-4329-B688-1B61E8238D7A}" destId="{34ED808E-7690-4BCE-9D95-5E245770595C}" srcOrd="8" destOrd="0" presId="urn:microsoft.com/office/officeart/2008/layout/LinedList"/>
    <dgm:cxn modelId="{A7329DCA-D250-4835-ADBC-89796E87602D}" type="presParOf" srcId="{9A1E11AC-9658-4329-B688-1B61E8238D7A}" destId="{0353CD4E-95D5-4A2A-88CA-768C2AC61603}" srcOrd="9" destOrd="0" presId="urn:microsoft.com/office/officeart/2008/layout/LinedList"/>
    <dgm:cxn modelId="{1B9044D7-8A32-49CC-893D-73EECF6FE5C5}" type="presParOf" srcId="{0353CD4E-95D5-4A2A-88CA-768C2AC61603}" destId="{A9D74AD0-605C-47CA-94D6-CE70AB5A2CFC}" srcOrd="0" destOrd="0" presId="urn:microsoft.com/office/officeart/2008/layout/LinedList"/>
    <dgm:cxn modelId="{F10BE552-FCB9-4A6F-A0C3-2D91683BEE82}" type="presParOf" srcId="{0353CD4E-95D5-4A2A-88CA-768C2AC61603}" destId="{414BAC21-6867-4FF9-8225-94B0D2E2814F}" srcOrd="1" destOrd="0" presId="urn:microsoft.com/office/officeart/2008/layout/LinedList"/>
    <dgm:cxn modelId="{28493D77-0540-432C-A11E-DCF3DFCAD52F}" type="presParOf" srcId="{9A1E11AC-9658-4329-B688-1B61E8238D7A}" destId="{0602004F-C8CD-4AD2-BD56-A855A739D996}" srcOrd="10" destOrd="0" presId="urn:microsoft.com/office/officeart/2008/layout/LinedList"/>
    <dgm:cxn modelId="{BD2D34DC-AB8E-4F0D-BB15-D136B1BC31D0}" type="presParOf" srcId="{9A1E11AC-9658-4329-B688-1B61E8238D7A}" destId="{FB021685-A5FB-4E65-BDFB-1D89D551FB28}" srcOrd="11" destOrd="0" presId="urn:microsoft.com/office/officeart/2008/layout/LinedList"/>
    <dgm:cxn modelId="{248CD1F1-3E06-456E-A1B1-AF3696FE9AE5}" type="presParOf" srcId="{FB021685-A5FB-4E65-BDFB-1D89D551FB28}" destId="{97729664-95ED-4972-9322-F8699DFC9855}" srcOrd="0" destOrd="0" presId="urn:microsoft.com/office/officeart/2008/layout/LinedList"/>
    <dgm:cxn modelId="{D42D5494-CC78-45FC-B435-13E8C757EA3C}" type="presParOf" srcId="{FB021685-A5FB-4E65-BDFB-1D89D551FB28}" destId="{D6C21436-306C-492F-90E9-E70FB366F3E4}" srcOrd="1" destOrd="0" presId="urn:microsoft.com/office/officeart/2008/layout/LinedList"/>
    <dgm:cxn modelId="{0C31BB2E-1BE6-42F1-BBAE-8A89D981F36F}" type="presParOf" srcId="{9A1E11AC-9658-4329-B688-1B61E8238D7A}" destId="{28DF78F0-AEDC-48A2-9B94-0EDBCE473061}" srcOrd="12" destOrd="0" presId="urn:microsoft.com/office/officeart/2008/layout/LinedList"/>
    <dgm:cxn modelId="{AABDE2EB-9B0C-444D-A39A-1F430350B40E}" type="presParOf" srcId="{9A1E11AC-9658-4329-B688-1B61E8238D7A}" destId="{604E9BA8-DE01-4C5D-8BAB-5AD1773AC92B}" srcOrd="13" destOrd="0" presId="urn:microsoft.com/office/officeart/2008/layout/LinedList"/>
    <dgm:cxn modelId="{6658251C-80A8-485E-81E7-69F7A534D5B1}" type="presParOf" srcId="{604E9BA8-DE01-4C5D-8BAB-5AD1773AC92B}" destId="{B0C2211A-276B-4E49-B861-A6BFDCCC67FB}" srcOrd="0" destOrd="0" presId="urn:microsoft.com/office/officeart/2008/layout/LinedList"/>
    <dgm:cxn modelId="{0FDDA7E6-D117-492D-AFB1-AE0F00750CD6}" type="presParOf" srcId="{604E9BA8-DE01-4C5D-8BAB-5AD1773AC92B}" destId="{1D80939B-09AE-41E7-B35E-371EAD5CE98D}" srcOrd="1" destOrd="0" presId="urn:microsoft.com/office/officeart/2008/layout/LinedList"/>
    <dgm:cxn modelId="{8D8AC886-BA7A-4786-A7C7-0554C991560E}" type="presParOf" srcId="{9A1E11AC-9658-4329-B688-1B61E8238D7A}" destId="{C4D4698E-F044-45DD-A506-33D24191ADC9}" srcOrd="14" destOrd="0" presId="urn:microsoft.com/office/officeart/2008/layout/LinedList"/>
    <dgm:cxn modelId="{D982B54A-A624-45CE-B642-A97D6BDF7AEA}" type="presParOf" srcId="{9A1E11AC-9658-4329-B688-1B61E8238D7A}" destId="{30F1DA69-B46B-46BA-91DD-CA6C33AC4E43}" srcOrd="15" destOrd="0" presId="urn:microsoft.com/office/officeart/2008/layout/LinedList"/>
    <dgm:cxn modelId="{3A8F01DF-C69E-429B-A4D5-B395B66D7E16}" type="presParOf" srcId="{30F1DA69-B46B-46BA-91DD-CA6C33AC4E43}" destId="{D080D068-A2C7-4140-A0BF-5FF860CF7B51}" srcOrd="0" destOrd="0" presId="urn:microsoft.com/office/officeart/2008/layout/LinedList"/>
    <dgm:cxn modelId="{DDEFEFC0-E53A-4179-A420-B07135E67480}" type="presParOf" srcId="{30F1DA69-B46B-46BA-91DD-CA6C33AC4E43}" destId="{0914F83B-A8D8-4911-8A9E-1AB38E1FE926}" srcOrd="1" destOrd="0" presId="urn:microsoft.com/office/officeart/2008/layout/LinedList"/>
    <dgm:cxn modelId="{067B3746-576E-4A02-919D-564FAA94FA80}" type="presParOf" srcId="{9A1E11AC-9658-4329-B688-1B61E8238D7A}" destId="{CBC3780F-BAF2-4987-AD15-00DCB53F0FCA}" srcOrd="16" destOrd="0" presId="urn:microsoft.com/office/officeart/2008/layout/LinedList"/>
    <dgm:cxn modelId="{62EC963E-494B-4131-BCEE-4327B5D11C79}" type="presParOf" srcId="{9A1E11AC-9658-4329-B688-1B61E8238D7A}" destId="{4B0FC36E-A17B-4463-B6A4-06EDD01D824B}" srcOrd="17" destOrd="0" presId="urn:microsoft.com/office/officeart/2008/layout/LinedList"/>
    <dgm:cxn modelId="{EB9E71E7-8750-4B82-927B-0BA6E067F46C}" type="presParOf" srcId="{4B0FC36E-A17B-4463-B6A4-06EDD01D824B}" destId="{CC7B92E2-06D4-4D79-ACEA-9F382545A8D8}" srcOrd="0" destOrd="0" presId="urn:microsoft.com/office/officeart/2008/layout/LinedList"/>
    <dgm:cxn modelId="{4C8F6C8E-6036-433E-BCDF-9D23E1EF018A}" type="presParOf" srcId="{4B0FC36E-A17B-4463-B6A4-06EDD01D824B}" destId="{B6B3EE00-6A89-4A4A-B4DE-4CA0EA0D2610}" srcOrd="1" destOrd="0" presId="urn:microsoft.com/office/officeart/2008/layout/LinedList"/>
    <dgm:cxn modelId="{CA096286-20AE-422A-8351-C13D1F340D0D}" type="presParOf" srcId="{9A1E11AC-9658-4329-B688-1B61E8238D7A}" destId="{C1067EC0-52E2-4788-ABD7-AE729FF83735}" srcOrd="18" destOrd="0" presId="urn:microsoft.com/office/officeart/2008/layout/LinedList"/>
    <dgm:cxn modelId="{F645607E-5656-4336-AFD1-9B13EA37D475}" type="presParOf" srcId="{9A1E11AC-9658-4329-B688-1B61E8238D7A}" destId="{AABEBAF5-F920-4C8E-9126-5428D449FAC9}" srcOrd="19" destOrd="0" presId="urn:microsoft.com/office/officeart/2008/layout/LinedList"/>
    <dgm:cxn modelId="{0A9D67E8-744D-4817-8C7B-E95977447124}" type="presParOf" srcId="{AABEBAF5-F920-4C8E-9126-5428D449FAC9}" destId="{555C034B-9D2F-4A57-8B28-7D9DFB1B1FD5}" srcOrd="0" destOrd="0" presId="urn:microsoft.com/office/officeart/2008/layout/LinedList"/>
    <dgm:cxn modelId="{E9AB08AE-5728-4A0C-B1A1-0655F9BD8BAE}" type="presParOf" srcId="{AABEBAF5-F920-4C8E-9126-5428D449FAC9}" destId="{F9205158-39EE-4D9F-A989-809647BBBE6B}" srcOrd="1" destOrd="0" presId="urn:microsoft.com/office/officeart/2008/layout/LinedList"/>
    <dgm:cxn modelId="{C05EC77E-5595-467D-9EC1-692A22EB80D6}" type="presParOf" srcId="{9A1E11AC-9658-4329-B688-1B61E8238D7A}" destId="{B2BA6A44-D7CD-46CB-81E7-014CED9BF35F}" srcOrd="20" destOrd="0" presId="urn:microsoft.com/office/officeart/2008/layout/LinedList"/>
    <dgm:cxn modelId="{ED328DDF-592A-459D-BDE6-F92257A28C38}" type="presParOf" srcId="{9A1E11AC-9658-4329-B688-1B61E8238D7A}" destId="{2FE5871E-88CB-4F28-B7D8-B4591F301125}" srcOrd="21" destOrd="0" presId="urn:microsoft.com/office/officeart/2008/layout/LinedList"/>
    <dgm:cxn modelId="{411964DB-27E4-4BF3-885E-6A86E2B1301D}" type="presParOf" srcId="{2FE5871E-88CB-4F28-B7D8-B4591F301125}" destId="{1B9DA128-2DD8-441F-86E9-3A5D9C75F605}" srcOrd="0" destOrd="0" presId="urn:microsoft.com/office/officeart/2008/layout/LinedList"/>
    <dgm:cxn modelId="{D2E25B1C-4948-4207-A9A9-B89EF3445203}" type="presParOf" srcId="{2FE5871E-88CB-4F28-B7D8-B4591F301125}" destId="{D0AE1457-5C49-4740-A8BA-97CE7430D037}" srcOrd="1" destOrd="0" presId="urn:microsoft.com/office/officeart/2008/layout/LinedList"/>
    <dgm:cxn modelId="{2527BCA7-3E1B-4683-9A01-4C0231B2CA8B}" type="presParOf" srcId="{9A1E11AC-9658-4329-B688-1B61E8238D7A}" destId="{B9C54730-00F5-4AA2-9335-8C378ED9D0A9}" srcOrd="22" destOrd="0" presId="urn:microsoft.com/office/officeart/2008/layout/LinedList"/>
    <dgm:cxn modelId="{369F95B5-0B7E-40E3-A8FC-FAEF74A257CF}" type="presParOf" srcId="{9A1E11AC-9658-4329-B688-1B61E8238D7A}" destId="{15BBB604-9367-4AFB-BA39-3BA8C06922AC}" srcOrd="23" destOrd="0" presId="urn:microsoft.com/office/officeart/2008/layout/LinedList"/>
    <dgm:cxn modelId="{80E6D7AA-EA7D-4F0A-8FA8-CDD8E9B90CE6}" type="presParOf" srcId="{15BBB604-9367-4AFB-BA39-3BA8C06922AC}" destId="{73EE68A3-63C7-4A86-9946-8B24684EC93E}" srcOrd="0" destOrd="0" presId="urn:microsoft.com/office/officeart/2008/layout/LinedList"/>
    <dgm:cxn modelId="{DDEAB2E0-64F9-4A67-9956-A650DFAD56D4}" type="presParOf" srcId="{15BBB604-9367-4AFB-BA39-3BA8C06922AC}" destId="{8ED95166-7FD9-437D-A2FB-1719CF085148}" srcOrd="1" destOrd="0" presId="urn:microsoft.com/office/officeart/2008/layout/LinedList"/>
    <dgm:cxn modelId="{3910A6AF-0858-484D-AFA0-738EDE17CEFF}" type="presParOf" srcId="{9A1E11AC-9658-4329-B688-1B61E8238D7A}" destId="{9DD7850E-4D38-4AE7-99CC-8E9122432CC2}" srcOrd="24" destOrd="0" presId="urn:microsoft.com/office/officeart/2008/layout/LinedList"/>
    <dgm:cxn modelId="{8C066694-71EA-4576-8A45-B9FC42E3D92F}" type="presParOf" srcId="{9A1E11AC-9658-4329-B688-1B61E8238D7A}" destId="{AB18FCD6-B454-481E-A452-C16C8C10B204}" srcOrd="25" destOrd="0" presId="urn:microsoft.com/office/officeart/2008/layout/LinedList"/>
    <dgm:cxn modelId="{00C31D2D-104D-447F-8331-4263971A3B40}" type="presParOf" srcId="{AB18FCD6-B454-481E-A452-C16C8C10B204}" destId="{08DEE658-3527-4C7C-ACEA-0A3F09B944CA}" srcOrd="0" destOrd="0" presId="urn:microsoft.com/office/officeart/2008/layout/LinedList"/>
    <dgm:cxn modelId="{4AE649BE-C17D-41D8-9DFE-75B873827E78}" type="presParOf" srcId="{AB18FCD6-B454-481E-A452-C16C8C10B204}" destId="{0D83D579-8E44-43C5-99F6-CEDD9D7FA5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B15883-90AD-4A34-B674-B8AD9100AF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6ECD5C-AF1A-471E-A086-99E613E6BB83}">
      <dgm:prSet/>
      <dgm:spPr/>
      <dgm:t>
        <a:bodyPr/>
        <a:lstStyle/>
        <a:p>
          <a:r>
            <a:rPr lang="en-US" b="1"/>
            <a:t>What is important to John?</a:t>
          </a:r>
          <a:endParaRPr lang="en-US"/>
        </a:p>
      </dgm:t>
    </dgm:pt>
    <dgm:pt modelId="{E0F43C26-3D23-4FA1-87C7-DDA33D8226E5}" type="parTrans" cxnId="{EFD5147B-1FCC-4A0A-82F1-D2F396477C2A}">
      <dgm:prSet/>
      <dgm:spPr/>
      <dgm:t>
        <a:bodyPr/>
        <a:lstStyle/>
        <a:p>
          <a:endParaRPr lang="en-US"/>
        </a:p>
      </dgm:t>
    </dgm:pt>
    <dgm:pt modelId="{EF1D42E7-CB89-4D42-9087-21F3E6671E2E}" type="sibTrans" cxnId="{EFD5147B-1FCC-4A0A-82F1-D2F396477C2A}">
      <dgm:prSet/>
      <dgm:spPr/>
      <dgm:t>
        <a:bodyPr/>
        <a:lstStyle/>
        <a:p>
          <a:endParaRPr lang="en-US"/>
        </a:p>
      </dgm:t>
    </dgm:pt>
    <dgm:pt modelId="{EB93DEE0-2582-4912-AAAD-2B782F2EC5C4}">
      <dgm:prSet/>
      <dgm:spPr/>
      <dgm:t>
        <a:bodyPr/>
        <a:lstStyle/>
        <a:p>
          <a:r>
            <a:rPr lang="en-US"/>
            <a:t>What type of job does John want to have?</a:t>
          </a:r>
        </a:p>
      </dgm:t>
    </dgm:pt>
    <dgm:pt modelId="{E562A2F6-3F1F-46D3-B2CF-CC4E82AFF019}" type="parTrans" cxnId="{C3995544-EC9D-4726-A6D7-5AC03E7C536E}">
      <dgm:prSet/>
      <dgm:spPr/>
      <dgm:t>
        <a:bodyPr/>
        <a:lstStyle/>
        <a:p>
          <a:endParaRPr lang="en-US"/>
        </a:p>
      </dgm:t>
    </dgm:pt>
    <dgm:pt modelId="{86DF4B3D-E3FB-4AC1-9807-673E2C0403BB}" type="sibTrans" cxnId="{C3995544-EC9D-4726-A6D7-5AC03E7C536E}">
      <dgm:prSet/>
      <dgm:spPr/>
      <dgm:t>
        <a:bodyPr/>
        <a:lstStyle/>
        <a:p>
          <a:endParaRPr lang="en-US"/>
        </a:p>
      </dgm:t>
    </dgm:pt>
    <dgm:pt modelId="{79B56D33-EBF6-4C90-BB2B-BC1840A0A439}">
      <dgm:prSet/>
      <dgm:spPr/>
      <dgm:t>
        <a:bodyPr/>
        <a:lstStyle/>
        <a:p>
          <a:r>
            <a:rPr lang="en-US"/>
            <a:t>Does he want to attend college?</a:t>
          </a:r>
        </a:p>
      </dgm:t>
    </dgm:pt>
    <dgm:pt modelId="{EBDC4F74-1464-4858-BE00-38E33F6D2189}" type="parTrans" cxnId="{600C91FD-E416-42FF-B75D-F1FA9A790BB8}">
      <dgm:prSet/>
      <dgm:spPr/>
      <dgm:t>
        <a:bodyPr/>
        <a:lstStyle/>
        <a:p>
          <a:endParaRPr lang="en-US"/>
        </a:p>
      </dgm:t>
    </dgm:pt>
    <dgm:pt modelId="{530C8CAD-2230-4AF3-A64F-923E3AD843AE}" type="sibTrans" cxnId="{600C91FD-E416-42FF-B75D-F1FA9A790BB8}">
      <dgm:prSet/>
      <dgm:spPr/>
      <dgm:t>
        <a:bodyPr/>
        <a:lstStyle/>
        <a:p>
          <a:endParaRPr lang="en-US"/>
        </a:p>
      </dgm:t>
    </dgm:pt>
    <dgm:pt modelId="{800B02E4-1B89-4200-9514-B0ED1891B96D}">
      <dgm:prSet/>
      <dgm:spPr/>
      <dgm:t>
        <a:bodyPr/>
        <a:lstStyle/>
        <a:p>
          <a:r>
            <a:rPr lang="en-US" b="1"/>
            <a:t>What is important for John?</a:t>
          </a:r>
          <a:endParaRPr lang="en-US"/>
        </a:p>
      </dgm:t>
    </dgm:pt>
    <dgm:pt modelId="{A9AA3BFF-371D-4BF2-B561-C98DB03C5BE0}" type="parTrans" cxnId="{F11545FC-6F8F-4C81-B7E8-8D01076D1AB9}">
      <dgm:prSet/>
      <dgm:spPr/>
      <dgm:t>
        <a:bodyPr/>
        <a:lstStyle/>
        <a:p>
          <a:endParaRPr lang="en-US"/>
        </a:p>
      </dgm:t>
    </dgm:pt>
    <dgm:pt modelId="{F272D7B2-57A3-47C2-A907-3D43FFB60C27}" type="sibTrans" cxnId="{F11545FC-6F8F-4C81-B7E8-8D01076D1AB9}">
      <dgm:prSet/>
      <dgm:spPr/>
      <dgm:t>
        <a:bodyPr/>
        <a:lstStyle/>
        <a:p>
          <a:endParaRPr lang="en-US"/>
        </a:p>
      </dgm:t>
    </dgm:pt>
    <dgm:pt modelId="{A53F3497-6EE7-4AD2-9140-805F58C2F1B6}">
      <dgm:prSet/>
      <dgm:spPr/>
      <dgm:t>
        <a:bodyPr/>
        <a:lstStyle/>
        <a:p>
          <a:r>
            <a:rPr lang="en-US"/>
            <a:t>Family/support system input</a:t>
          </a:r>
        </a:p>
      </dgm:t>
    </dgm:pt>
    <dgm:pt modelId="{6E455D33-EF25-46A8-BBB1-B0CDDF8714E5}" type="parTrans" cxnId="{7AE804ED-D0F5-42FE-BBB3-30E13453187F}">
      <dgm:prSet/>
      <dgm:spPr/>
      <dgm:t>
        <a:bodyPr/>
        <a:lstStyle/>
        <a:p>
          <a:endParaRPr lang="en-US"/>
        </a:p>
      </dgm:t>
    </dgm:pt>
    <dgm:pt modelId="{34E021C5-D578-4DFC-9B05-81AED4037ACA}" type="sibTrans" cxnId="{7AE804ED-D0F5-42FE-BBB3-30E13453187F}">
      <dgm:prSet/>
      <dgm:spPr/>
      <dgm:t>
        <a:bodyPr/>
        <a:lstStyle/>
        <a:p>
          <a:endParaRPr lang="en-US"/>
        </a:p>
      </dgm:t>
    </dgm:pt>
    <dgm:pt modelId="{C4E904ED-986E-48B3-82DC-59566E6F453B}" type="pres">
      <dgm:prSet presAssocID="{40B15883-90AD-4A34-B674-B8AD9100AF8E}" presName="root" presStyleCnt="0">
        <dgm:presLayoutVars>
          <dgm:dir/>
          <dgm:resizeHandles val="exact"/>
        </dgm:presLayoutVars>
      </dgm:prSet>
      <dgm:spPr/>
    </dgm:pt>
    <dgm:pt modelId="{C017DEC6-B472-4C8F-9EB4-E179D39E020A}" type="pres">
      <dgm:prSet presAssocID="{746ECD5C-AF1A-471E-A086-99E613E6BB83}" presName="compNode" presStyleCnt="0"/>
      <dgm:spPr/>
    </dgm:pt>
    <dgm:pt modelId="{F565BB38-E512-481A-935B-29029B25739C}" type="pres">
      <dgm:prSet presAssocID="{746ECD5C-AF1A-471E-A086-99E613E6BB83}" presName="bgRect" presStyleLbl="bgShp" presStyleIdx="0" presStyleCnt="5"/>
      <dgm:spPr/>
    </dgm:pt>
    <dgm:pt modelId="{F635D74A-D1AE-49A1-9377-80DF89685BB9}" type="pres">
      <dgm:prSet presAssocID="{746ECD5C-AF1A-471E-A086-99E613E6BB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92224E7-DC40-4D3E-9BA4-4AF033D6E90F}" type="pres">
      <dgm:prSet presAssocID="{746ECD5C-AF1A-471E-A086-99E613E6BB83}" presName="spaceRect" presStyleCnt="0"/>
      <dgm:spPr/>
    </dgm:pt>
    <dgm:pt modelId="{8FDE7555-72A5-494A-9A48-685DB105AEA7}" type="pres">
      <dgm:prSet presAssocID="{746ECD5C-AF1A-471E-A086-99E613E6BB83}" presName="parTx" presStyleLbl="revTx" presStyleIdx="0" presStyleCnt="5">
        <dgm:presLayoutVars>
          <dgm:chMax val="0"/>
          <dgm:chPref val="0"/>
        </dgm:presLayoutVars>
      </dgm:prSet>
      <dgm:spPr/>
    </dgm:pt>
    <dgm:pt modelId="{AC582F4E-9E9F-45F0-8F77-2274D2AB5A2F}" type="pres">
      <dgm:prSet presAssocID="{EF1D42E7-CB89-4D42-9087-21F3E6671E2E}" presName="sibTrans" presStyleCnt="0"/>
      <dgm:spPr/>
    </dgm:pt>
    <dgm:pt modelId="{709C6BE0-1352-4C2C-874E-DC082406EFE6}" type="pres">
      <dgm:prSet presAssocID="{EB93DEE0-2582-4912-AAAD-2B782F2EC5C4}" presName="compNode" presStyleCnt="0"/>
      <dgm:spPr/>
    </dgm:pt>
    <dgm:pt modelId="{AEA40B4F-E23C-4FA1-BD7E-88B41608AA57}" type="pres">
      <dgm:prSet presAssocID="{EB93DEE0-2582-4912-AAAD-2B782F2EC5C4}" presName="bgRect" presStyleLbl="bgShp" presStyleIdx="1" presStyleCnt="5"/>
      <dgm:spPr/>
    </dgm:pt>
    <dgm:pt modelId="{3032238A-B0D5-4CD2-84F2-7BA2C61D9D9D}" type="pres">
      <dgm:prSet presAssocID="{EB93DEE0-2582-4912-AAAD-2B782F2EC5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F771C165-233B-4CED-B3A6-1D532403534F}" type="pres">
      <dgm:prSet presAssocID="{EB93DEE0-2582-4912-AAAD-2B782F2EC5C4}" presName="spaceRect" presStyleCnt="0"/>
      <dgm:spPr/>
    </dgm:pt>
    <dgm:pt modelId="{9667EF49-2F6A-4369-9672-6D60654AC8B4}" type="pres">
      <dgm:prSet presAssocID="{EB93DEE0-2582-4912-AAAD-2B782F2EC5C4}" presName="parTx" presStyleLbl="revTx" presStyleIdx="1" presStyleCnt="5">
        <dgm:presLayoutVars>
          <dgm:chMax val="0"/>
          <dgm:chPref val="0"/>
        </dgm:presLayoutVars>
      </dgm:prSet>
      <dgm:spPr/>
    </dgm:pt>
    <dgm:pt modelId="{AF924880-9BC6-4B44-A927-5975193CB8A1}" type="pres">
      <dgm:prSet presAssocID="{86DF4B3D-E3FB-4AC1-9807-673E2C0403BB}" presName="sibTrans" presStyleCnt="0"/>
      <dgm:spPr/>
    </dgm:pt>
    <dgm:pt modelId="{695577C2-D893-4FD1-BC0B-7FC84BD77EC3}" type="pres">
      <dgm:prSet presAssocID="{79B56D33-EBF6-4C90-BB2B-BC1840A0A439}" presName="compNode" presStyleCnt="0"/>
      <dgm:spPr/>
    </dgm:pt>
    <dgm:pt modelId="{0B1DD0DD-D1A7-4EDD-9CE4-F239440B8949}" type="pres">
      <dgm:prSet presAssocID="{79B56D33-EBF6-4C90-BB2B-BC1840A0A439}" presName="bgRect" presStyleLbl="bgShp" presStyleIdx="2" presStyleCnt="5"/>
      <dgm:spPr/>
    </dgm:pt>
    <dgm:pt modelId="{AF2ABA6D-48D4-49BB-A928-DC5D88FDBF86}" type="pres">
      <dgm:prSet presAssocID="{79B56D33-EBF6-4C90-BB2B-BC1840A0A43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5C46976-6A0E-4B04-80E1-5D5779277018}" type="pres">
      <dgm:prSet presAssocID="{79B56D33-EBF6-4C90-BB2B-BC1840A0A439}" presName="spaceRect" presStyleCnt="0"/>
      <dgm:spPr/>
    </dgm:pt>
    <dgm:pt modelId="{B9D588CB-EFDD-4CB2-8CB7-25DDF5B4E72C}" type="pres">
      <dgm:prSet presAssocID="{79B56D33-EBF6-4C90-BB2B-BC1840A0A439}" presName="parTx" presStyleLbl="revTx" presStyleIdx="2" presStyleCnt="5">
        <dgm:presLayoutVars>
          <dgm:chMax val="0"/>
          <dgm:chPref val="0"/>
        </dgm:presLayoutVars>
      </dgm:prSet>
      <dgm:spPr/>
    </dgm:pt>
    <dgm:pt modelId="{5DB41063-1356-4F32-BE83-990C0C17C6B5}" type="pres">
      <dgm:prSet presAssocID="{530C8CAD-2230-4AF3-A64F-923E3AD843AE}" presName="sibTrans" presStyleCnt="0"/>
      <dgm:spPr/>
    </dgm:pt>
    <dgm:pt modelId="{35E0A260-0E6E-4BA9-83C7-25A0C5C71089}" type="pres">
      <dgm:prSet presAssocID="{800B02E4-1B89-4200-9514-B0ED1891B96D}" presName="compNode" presStyleCnt="0"/>
      <dgm:spPr/>
    </dgm:pt>
    <dgm:pt modelId="{7032A9FA-CA17-4A65-8D5E-67F5A73158E8}" type="pres">
      <dgm:prSet presAssocID="{800B02E4-1B89-4200-9514-B0ED1891B96D}" presName="bgRect" presStyleLbl="bgShp" presStyleIdx="3" presStyleCnt="5"/>
      <dgm:spPr/>
    </dgm:pt>
    <dgm:pt modelId="{C58996C3-81F5-4502-AB55-5BBF6F93AF50}" type="pres">
      <dgm:prSet presAssocID="{800B02E4-1B89-4200-9514-B0ED1891B9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7E7354F-2C33-492D-913E-98246DDE42BA}" type="pres">
      <dgm:prSet presAssocID="{800B02E4-1B89-4200-9514-B0ED1891B96D}" presName="spaceRect" presStyleCnt="0"/>
      <dgm:spPr/>
    </dgm:pt>
    <dgm:pt modelId="{CD81F02A-84B9-4410-B14E-D5B2D3B8353F}" type="pres">
      <dgm:prSet presAssocID="{800B02E4-1B89-4200-9514-B0ED1891B96D}" presName="parTx" presStyleLbl="revTx" presStyleIdx="3" presStyleCnt="5">
        <dgm:presLayoutVars>
          <dgm:chMax val="0"/>
          <dgm:chPref val="0"/>
        </dgm:presLayoutVars>
      </dgm:prSet>
      <dgm:spPr/>
    </dgm:pt>
    <dgm:pt modelId="{0AD07155-A5DC-4764-8792-240A5DAEB82B}" type="pres">
      <dgm:prSet presAssocID="{F272D7B2-57A3-47C2-A907-3D43FFB60C27}" presName="sibTrans" presStyleCnt="0"/>
      <dgm:spPr/>
    </dgm:pt>
    <dgm:pt modelId="{1E0C9550-8B03-4F92-ACEB-609058AB0E41}" type="pres">
      <dgm:prSet presAssocID="{A53F3497-6EE7-4AD2-9140-805F58C2F1B6}" presName="compNode" presStyleCnt="0"/>
      <dgm:spPr/>
    </dgm:pt>
    <dgm:pt modelId="{F7AEC81E-B39D-4713-8F19-1C24A5815F95}" type="pres">
      <dgm:prSet presAssocID="{A53F3497-6EE7-4AD2-9140-805F58C2F1B6}" presName="bgRect" presStyleLbl="bgShp" presStyleIdx="4" presStyleCnt="5"/>
      <dgm:spPr/>
    </dgm:pt>
    <dgm:pt modelId="{D8C60B47-16DC-4751-A6A0-D3AF9A515FDC}" type="pres">
      <dgm:prSet presAssocID="{A53F3497-6EE7-4AD2-9140-805F58C2F1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1B9E65-9265-4EB9-9EDC-3FFE744A547C}" type="pres">
      <dgm:prSet presAssocID="{A53F3497-6EE7-4AD2-9140-805F58C2F1B6}" presName="spaceRect" presStyleCnt="0"/>
      <dgm:spPr/>
    </dgm:pt>
    <dgm:pt modelId="{E4401F88-67E1-41F3-9A44-55C10CB95DB2}" type="pres">
      <dgm:prSet presAssocID="{A53F3497-6EE7-4AD2-9140-805F58C2F1B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D09B901-FB93-4F75-BEF7-E95CD88077E0}" type="presOf" srcId="{40B15883-90AD-4A34-B674-B8AD9100AF8E}" destId="{C4E904ED-986E-48B3-82DC-59566E6F453B}" srcOrd="0" destOrd="0" presId="urn:microsoft.com/office/officeart/2018/2/layout/IconVerticalSolidList"/>
    <dgm:cxn modelId="{C3995544-EC9D-4726-A6D7-5AC03E7C536E}" srcId="{40B15883-90AD-4A34-B674-B8AD9100AF8E}" destId="{EB93DEE0-2582-4912-AAAD-2B782F2EC5C4}" srcOrd="1" destOrd="0" parTransId="{E562A2F6-3F1F-46D3-B2CF-CC4E82AFF019}" sibTransId="{86DF4B3D-E3FB-4AC1-9807-673E2C0403BB}"/>
    <dgm:cxn modelId="{4150A56D-1BF1-4041-ACB3-AF0034BFEF44}" type="presOf" srcId="{746ECD5C-AF1A-471E-A086-99E613E6BB83}" destId="{8FDE7555-72A5-494A-9A48-685DB105AEA7}" srcOrd="0" destOrd="0" presId="urn:microsoft.com/office/officeart/2018/2/layout/IconVerticalSolidList"/>
    <dgm:cxn modelId="{EFD5147B-1FCC-4A0A-82F1-D2F396477C2A}" srcId="{40B15883-90AD-4A34-B674-B8AD9100AF8E}" destId="{746ECD5C-AF1A-471E-A086-99E613E6BB83}" srcOrd="0" destOrd="0" parTransId="{E0F43C26-3D23-4FA1-87C7-DDA33D8226E5}" sibTransId="{EF1D42E7-CB89-4D42-9087-21F3E6671E2E}"/>
    <dgm:cxn modelId="{54939C84-22C6-46B5-905B-43EE535362FC}" type="presOf" srcId="{800B02E4-1B89-4200-9514-B0ED1891B96D}" destId="{CD81F02A-84B9-4410-B14E-D5B2D3B8353F}" srcOrd="0" destOrd="0" presId="urn:microsoft.com/office/officeart/2018/2/layout/IconVerticalSolidList"/>
    <dgm:cxn modelId="{50805EA2-EC2E-48B3-9B1A-1E95A6EBD904}" type="presOf" srcId="{A53F3497-6EE7-4AD2-9140-805F58C2F1B6}" destId="{E4401F88-67E1-41F3-9A44-55C10CB95DB2}" srcOrd="0" destOrd="0" presId="urn:microsoft.com/office/officeart/2018/2/layout/IconVerticalSolidList"/>
    <dgm:cxn modelId="{B0CEE2E5-7DDE-4A6E-8447-7221047DF819}" type="presOf" srcId="{EB93DEE0-2582-4912-AAAD-2B782F2EC5C4}" destId="{9667EF49-2F6A-4369-9672-6D60654AC8B4}" srcOrd="0" destOrd="0" presId="urn:microsoft.com/office/officeart/2018/2/layout/IconVerticalSolidList"/>
    <dgm:cxn modelId="{7AE804ED-D0F5-42FE-BBB3-30E13453187F}" srcId="{40B15883-90AD-4A34-B674-B8AD9100AF8E}" destId="{A53F3497-6EE7-4AD2-9140-805F58C2F1B6}" srcOrd="4" destOrd="0" parTransId="{6E455D33-EF25-46A8-BBB1-B0CDDF8714E5}" sibTransId="{34E021C5-D578-4DFC-9B05-81AED4037ACA}"/>
    <dgm:cxn modelId="{F11545FC-6F8F-4C81-B7E8-8D01076D1AB9}" srcId="{40B15883-90AD-4A34-B674-B8AD9100AF8E}" destId="{800B02E4-1B89-4200-9514-B0ED1891B96D}" srcOrd="3" destOrd="0" parTransId="{A9AA3BFF-371D-4BF2-B561-C98DB03C5BE0}" sibTransId="{F272D7B2-57A3-47C2-A907-3D43FFB60C27}"/>
    <dgm:cxn modelId="{EF8397DC-A945-4100-8754-F469664165A4}" type="presOf" srcId="{79B56D33-EBF6-4C90-BB2B-BC1840A0A439}" destId="{B9D588CB-EFDD-4CB2-8CB7-25DDF5B4E72C}" srcOrd="0" destOrd="0" presId="urn:microsoft.com/office/officeart/2018/2/layout/IconVerticalSolidList"/>
    <dgm:cxn modelId="{600C91FD-E416-42FF-B75D-F1FA9A790BB8}" srcId="{40B15883-90AD-4A34-B674-B8AD9100AF8E}" destId="{79B56D33-EBF6-4C90-BB2B-BC1840A0A439}" srcOrd="2" destOrd="0" parTransId="{EBDC4F74-1464-4858-BE00-38E33F6D2189}" sibTransId="{530C8CAD-2230-4AF3-A64F-923E3AD843AE}"/>
    <dgm:cxn modelId="{2E977513-82DB-437C-8618-3161B355FC04}" type="presParOf" srcId="{C4E904ED-986E-48B3-82DC-59566E6F453B}" destId="{C017DEC6-B472-4C8F-9EB4-E179D39E020A}" srcOrd="0" destOrd="0" presId="urn:microsoft.com/office/officeart/2018/2/layout/IconVerticalSolidList"/>
    <dgm:cxn modelId="{B33A7002-4BB8-4C2E-94C7-7C8A51219A86}" type="presParOf" srcId="{C017DEC6-B472-4C8F-9EB4-E179D39E020A}" destId="{F565BB38-E512-481A-935B-29029B25739C}" srcOrd="0" destOrd="0" presId="urn:microsoft.com/office/officeart/2018/2/layout/IconVerticalSolidList"/>
    <dgm:cxn modelId="{EEEBD76C-128B-4D49-909C-6E975B7B3D2C}" type="presParOf" srcId="{C017DEC6-B472-4C8F-9EB4-E179D39E020A}" destId="{F635D74A-D1AE-49A1-9377-80DF89685BB9}" srcOrd="1" destOrd="0" presId="urn:microsoft.com/office/officeart/2018/2/layout/IconVerticalSolidList"/>
    <dgm:cxn modelId="{36B7544D-8E17-483A-8CCE-5CDC1CB086BD}" type="presParOf" srcId="{C017DEC6-B472-4C8F-9EB4-E179D39E020A}" destId="{892224E7-DC40-4D3E-9BA4-4AF033D6E90F}" srcOrd="2" destOrd="0" presId="urn:microsoft.com/office/officeart/2018/2/layout/IconVerticalSolidList"/>
    <dgm:cxn modelId="{FAAD3F14-B5BC-46F9-B9A9-5341DF1DAF0A}" type="presParOf" srcId="{C017DEC6-B472-4C8F-9EB4-E179D39E020A}" destId="{8FDE7555-72A5-494A-9A48-685DB105AEA7}" srcOrd="3" destOrd="0" presId="urn:microsoft.com/office/officeart/2018/2/layout/IconVerticalSolidList"/>
    <dgm:cxn modelId="{E66129B0-250C-4E15-8DCD-8E6952EE1506}" type="presParOf" srcId="{C4E904ED-986E-48B3-82DC-59566E6F453B}" destId="{AC582F4E-9E9F-45F0-8F77-2274D2AB5A2F}" srcOrd="1" destOrd="0" presId="urn:microsoft.com/office/officeart/2018/2/layout/IconVerticalSolidList"/>
    <dgm:cxn modelId="{7C578F9A-2B47-4AC9-9A43-A48E3BD44BDD}" type="presParOf" srcId="{C4E904ED-986E-48B3-82DC-59566E6F453B}" destId="{709C6BE0-1352-4C2C-874E-DC082406EFE6}" srcOrd="2" destOrd="0" presId="urn:microsoft.com/office/officeart/2018/2/layout/IconVerticalSolidList"/>
    <dgm:cxn modelId="{0B123651-536B-44E5-B81D-2DD0878C081B}" type="presParOf" srcId="{709C6BE0-1352-4C2C-874E-DC082406EFE6}" destId="{AEA40B4F-E23C-4FA1-BD7E-88B41608AA57}" srcOrd="0" destOrd="0" presId="urn:microsoft.com/office/officeart/2018/2/layout/IconVerticalSolidList"/>
    <dgm:cxn modelId="{34794E7A-67AC-4CFB-93A9-B82BCBB9FC58}" type="presParOf" srcId="{709C6BE0-1352-4C2C-874E-DC082406EFE6}" destId="{3032238A-B0D5-4CD2-84F2-7BA2C61D9D9D}" srcOrd="1" destOrd="0" presId="urn:microsoft.com/office/officeart/2018/2/layout/IconVerticalSolidList"/>
    <dgm:cxn modelId="{E7C57284-2AA6-4168-8CBB-9E68045994A5}" type="presParOf" srcId="{709C6BE0-1352-4C2C-874E-DC082406EFE6}" destId="{F771C165-233B-4CED-B3A6-1D532403534F}" srcOrd="2" destOrd="0" presId="urn:microsoft.com/office/officeart/2018/2/layout/IconVerticalSolidList"/>
    <dgm:cxn modelId="{A136192D-E2C5-4CEB-9F43-A1DD914861A4}" type="presParOf" srcId="{709C6BE0-1352-4C2C-874E-DC082406EFE6}" destId="{9667EF49-2F6A-4369-9672-6D60654AC8B4}" srcOrd="3" destOrd="0" presId="urn:microsoft.com/office/officeart/2018/2/layout/IconVerticalSolidList"/>
    <dgm:cxn modelId="{8BB8D9FA-30F5-43EC-BBAF-34C98BB99C2F}" type="presParOf" srcId="{C4E904ED-986E-48B3-82DC-59566E6F453B}" destId="{AF924880-9BC6-4B44-A927-5975193CB8A1}" srcOrd="3" destOrd="0" presId="urn:microsoft.com/office/officeart/2018/2/layout/IconVerticalSolidList"/>
    <dgm:cxn modelId="{38D0DC4A-40B6-4325-AAA5-2038E337BD90}" type="presParOf" srcId="{C4E904ED-986E-48B3-82DC-59566E6F453B}" destId="{695577C2-D893-4FD1-BC0B-7FC84BD77EC3}" srcOrd="4" destOrd="0" presId="urn:microsoft.com/office/officeart/2018/2/layout/IconVerticalSolidList"/>
    <dgm:cxn modelId="{069F9A55-7B21-45B5-BB52-19E0BCCD5E78}" type="presParOf" srcId="{695577C2-D893-4FD1-BC0B-7FC84BD77EC3}" destId="{0B1DD0DD-D1A7-4EDD-9CE4-F239440B8949}" srcOrd="0" destOrd="0" presId="urn:microsoft.com/office/officeart/2018/2/layout/IconVerticalSolidList"/>
    <dgm:cxn modelId="{B6884941-5843-4F4C-90BE-18F427A214BF}" type="presParOf" srcId="{695577C2-D893-4FD1-BC0B-7FC84BD77EC3}" destId="{AF2ABA6D-48D4-49BB-A928-DC5D88FDBF86}" srcOrd="1" destOrd="0" presId="urn:microsoft.com/office/officeart/2018/2/layout/IconVerticalSolidList"/>
    <dgm:cxn modelId="{67D6EB72-DF34-4DAF-BDE4-260D9C7E9675}" type="presParOf" srcId="{695577C2-D893-4FD1-BC0B-7FC84BD77EC3}" destId="{B5C46976-6A0E-4B04-80E1-5D5779277018}" srcOrd="2" destOrd="0" presId="urn:microsoft.com/office/officeart/2018/2/layout/IconVerticalSolidList"/>
    <dgm:cxn modelId="{336C7F39-7F2C-48B2-8B65-E7479F551445}" type="presParOf" srcId="{695577C2-D893-4FD1-BC0B-7FC84BD77EC3}" destId="{B9D588CB-EFDD-4CB2-8CB7-25DDF5B4E72C}" srcOrd="3" destOrd="0" presId="urn:microsoft.com/office/officeart/2018/2/layout/IconVerticalSolidList"/>
    <dgm:cxn modelId="{CBE26E3E-3B09-4C68-BEDE-1B554EEC9EB4}" type="presParOf" srcId="{C4E904ED-986E-48B3-82DC-59566E6F453B}" destId="{5DB41063-1356-4F32-BE83-990C0C17C6B5}" srcOrd="5" destOrd="0" presId="urn:microsoft.com/office/officeart/2018/2/layout/IconVerticalSolidList"/>
    <dgm:cxn modelId="{34AC1203-8DDC-44A7-A3D3-6D33A13946DE}" type="presParOf" srcId="{C4E904ED-986E-48B3-82DC-59566E6F453B}" destId="{35E0A260-0E6E-4BA9-83C7-25A0C5C71089}" srcOrd="6" destOrd="0" presId="urn:microsoft.com/office/officeart/2018/2/layout/IconVerticalSolidList"/>
    <dgm:cxn modelId="{3FD1191B-46E4-4BFD-9A81-A597258533EA}" type="presParOf" srcId="{35E0A260-0E6E-4BA9-83C7-25A0C5C71089}" destId="{7032A9FA-CA17-4A65-8D5E-67F5A73158E8}" srcOrd="0" destOrd="0" presId="urn:microsoft.com/office/officeart/2018/2/layout/IconVerticalSolidList"/>
    <dgm:cxn modelId="{F4D75640-0D14-4E07-9A06-278D6F44A25A}" type="presParOf" srcId="{35E0A260-0E6E-4BA9-83C7-25A0C5C71089}" destId="{C58996C3-81F5-4502-AB55-5BBF6F93AF50}" srcOrd="1" destOrd="0" presId="urn:microsoft.com/office/officeart/2018/2/layout/IconVerticalSolidList"/>
    <dgm:cxn modelId="{28770E3D-0F97-4513-A62B-565A27A4C6B6}" type="presParOf" srcId="{35E0A260-0E6E-4BA9-83C7-25A0C5C71089}" destId="{17E7354F-2C33-492D-913E-98246DDE42BA}" srcOrd="2" destOrd="0" presId="urn:microsoft.com/office/officeart/2018/2/layout/IconVerticalSolidList"/>
    <dgm:cxn modelId="{9D5882D2-2B56-47BF-B512-F9D4994E71DF}" type="presParOf" srcId="{35E0A260-0E6E-4BA9-83C7-25A0C5C71089}" destId="{CD81F02A-84B9-4410-B14E-D5B2D3B8353F}" srcOrd="3" destOrd="0" presId="urn:microsoft.com/office/officeart/2018/2/layout/IconVerticalSolidList"/>
    <dgm:cxn modelId="{774A5DBE-3824-47B0-8DFB-E33C723AAB80}" type="presParOf" srcId="{C4E904ED-986E-48B3-82DC-59566E6F453B}" destId="{0AD07155-A5DC-4764-8792-240A5DAEB82B}" srcOrd="7" destOrd="0" presId="urn:microsoft.com/office/officeart/2018/2/layout/IconVerticalSolidList"/>
    <dgm:cxn modelId="{3E27FA9F-9B6B-40CA-A271-1691AB4BDFA5}" type="presParOf" srcId="{C4E904ED-986E-48B3-82DC-59566E6F453B}" destId="{1E0C9550-8B03-4F92-ACEB-609058AB0E41}" srcOrd="8" destOrd="0" presId="urn:microsoft.com/office/officeart/2018/2/layout/IconVerticalSolidList"/>
    <dgm:cxn modelId="{5C03A69A-DB90-47FE-A3DA-94CAE8F7E79E}" type="presParOf" srcId="{1E0C9550-8B03-4F92-ACEB-609058AB0E41}" destId="{F7AEC81E-B39D-4713-8F19-1C24A5815F95}" srcOrd="0" destOrd="0" presId="urn:microsoft.com/office/officeart/2018/2/layout/IconVerticalSolidList"/>
    <dgm:cxn modelId="{750DEDD6-7209-46DA-98DA-7501D495B6B1}" type="presParOf" srcId="{1E0C9550-8B03-4F92-ACEB-609058AB0E41}" destId="{D8C60B47-16DC-4751-A6A0-D3AF9A515FDC}" srcOrd="1" destOrd="0" presId="urn:microsoft.com/office/officeart/2018/2/layout/IconVerticalSolidList"/>
    <dgm:cxn modelId="{01C4CF29-861C-44FE-8C0E-49B9428DA173}" type="presParOf" srcId="{1E0C9550-8B03-4F92-ACEB-609058AB0E41}" destId="{781B9E65-9265-4EB9-9EDC-3FFE744A547C}" srcOrd="2" destOrd="0" presId="urn:microsoft.com/office/officeart/2018/2/layout/IconVerticalSolidList"/>
    <dgm:cxn modelId="{B113B4ED-2A82-4EAC-BA12-42B00636721E}" type="presParOf" srcId="{1E0C9550-8B03-4F92-ACEB-609058AB0E41}" destId="{E4401F88-67E1-41F3-9A44-55C10CB95D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6FDF5D-40EC-4100-BC0D-8D6BFB4E6EB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039B6F9-3DED-4940-B7D6-572D9C34D5AB}">
      <dgm:prSet/>
      <dgm:spPr/>
      <dgm:t>
        <a:bodyPr/>
        <a:lstStyle/>
        <a:p>
          <a:pPr>
            <a:defRPr cap="all"/>
          </a:pPr>
          <a:r>
            <a:rPr lang="en-US" b="1"/>
            <a:t>Review current services/supports in the IEP</a:t>
          </a:r>
          <a:endParaRPr lang="en-US"/>
        </a:p>
      </dgm:t>
    </dgm:pt>
    <dgm:pt modelId="{C05FDC3E-D58B-469D-8930-C26F3E4BE700}" type="parTrans" cxnId="{6B32F6F7-D2E0-4FB8-8D03-4F0A8EC5BD04}">
      <dgm:prSet/>
      <dgm:spPr/>
      <dgm:t>
        <a:bodyPr/>
        <a:lstStyle/>
        <a:p>
          <a:endParaRPr lang="en-US"/>
        </a:p>
      </dgm:t>
    </dgm:pt>
    <dgm:pt modelId="{70C27178-9798-4DBD-917A-F47A52072F79}" type="sibTrans" cxnId="{6B32F6F7-D2E0-4FB8-8D03-4F0A8EC5BD04}">
      <dgm:prSet/>
      <dgm:spPr/>
      <dgm:t>
        <a:bodyPr/>
        <a:lstStyle/>
        <a:p>
          <a:endParaRPr lang="en-US"/>
        </a:p>
      </dgm:t>
    </dgm:pt>
    <dgm:pt modelId="{D9896BD6-E1BC-404D-80FB-E33CA0004C88}">
      <dgm:prSet/>
      <dgm:spPr/>
      <dgm:t>
        <a:bodyPr/>
        <a:lstStyle/>
        <a:p>
          <a:pPr>
            <a:defRPr cap="all"/>
          </a:pPr>
          <a:r>
            <a:rPr lang="en-US" b="1"/>
            <a:t>What are John’s current educational goals?</a:t>
          </a:r>
          <a:endParaRPr lang="en-US"/>
        </a:p>
      </dgm:t>
    </dgm:pt>
    <dgm:pt modelId="{3EB0CDE4-5E0C-4F2D-ADB3-E18CF72DAE75}" type="parTrans" cxnId="{F3E736E1-B474-463E-9B74-21DA076FFB3A}">
      <dgm:prSet/>
      <dgm:spPr/>
      <dgm:t>
        <a:bodyPr/>
        <a:lstStyle/>
        <a:p>
          <a:endParaRPr lang="en-US"/>
        </a:p>
      </dgm:t>
    </dgm:pt>
    <dgm:pt modelId="{C921C41B-07A0-484F-A865-A2C842365027}" type="sibTrans" cxnId="{F3E736E1-B474-463E-9B74-21DA076FFB3A}">
      <dgm:prSet/>
      <dgm:spPr/>
      <dgm:t>
        <a:bodyPr/>
        <a:lstStyle/>
        <a:p>
          <a:endParaRPr lang="en-US"/>
        </a:p>
      </dgm:t>
    </dgm:pt>
    <dgm:pt modelId="{D7BF2575-2C7B-4B66-9B61-12E4186A02EC}">
      <dgm:prSet/>
      <dgm:spPr/>
      <dgm:t>
        <a:bodyPr/>
        <a:lstStyle/>
        <a:p>
          <a:pPr>
            <a:defRPr cap="all"/>
          </a:pPr>
          <a:r>
            <a:rPr lang="en-US" b="1"/>
            <a:t>What are John’s strengths?</a:t>
          </a:r>
          <a:endParaRPr lang="en-US"/>
        </a:p>
      </dgm:t>
    </dgm:pt>
    <dgm:pt modelId="{D6B6AB84-FC1B-460C-B5C6-78438D44B085}" type="parTrans" cxnId="{A07A876B-6C56-45AD-BADC-CD684CE770E4}">
      <dgm:prSet/>
      <dgm:spPr/>
      <dgm:t>
        <a:bodyPr/>
        <a:lstStyle/>
        <a:p>
          <a:endParaRPr lang="en-US"/>
        </a:p>
      </dgm:t>
    </dgm:pt>
    <dgm:pt modelId="{2BEA9CDE-AB99-469B-BDD6-11338DB7E5F2}" type="sibTrans" cxnId="{A07A876B-6C56-45AD-BADC-CD684CE770E4}">
      <dgm:prSet/>
      <dgm:spPr/>
      <dgm:t>
        <a:bodyPr/>
        <a:lstStyle/>
        <a:p>
          <a:endParaRPr lang="en-US"/>
        </a:p>
      </dgm:t>
    </dgm:pt>
    <dgm:pt modelId="{98561D75-BE39-4041-B1E5-EEF5363BA2FC}">
      <dgm:prSet/>
      <dgm:spPr/>
      <dgm:t>
        <a:bodyPr/>
        <a:lstStyle/>
        <a:p>
          <a:pPr>
            <a:defRPr cap="all"/>
          </a:pPr>
          <a:r>
            <a:rPr lang="en-US" b="1"/>
            <a:t>What type of supports are in place to help John achieve his educational goals?</a:t>
          </a:r>
          <a:endParaRPr lang="en-US"/>
        </a:p>
      </dgm:t>
    </dgm:pt>
    <dgm:pt modelId="{49BF6760-732B-4D00-8C69-A3DEF9B5278D}" type="parTrans" cxnId="{0E1BDC1F-1B62-46DE-9E79-8EB612EF9E3B}">
      <dgm:prSet/>
      <dgm:spPr/>
      <dgm:t>
        <a:bodyPr/>
        <a:lstStyle/>
        <a:p>
          <a:endParaRPr lang="en-US"/>
        </a:p>
      </dgm:t>
    </dgm:pt>
    <dgm:pt modelId="{52A171AA-4263-4964-A30F-85CBA4909DF8}" type="sibTrans" cxnId="{0E1BDC1F-1B62-46DE-9E79-8EB612EF9E3B}">
      <dgm:prSet/>
      <dgm:spPr/>
      <dgm:t>
        <a:bodyPr/>
        <a:lstStyle/>
        <a:p>
          <a:endParaRPr lang="en-US"/>
        </a:p>
      </dgm:t>
    </dgm:pt>
    <dgm:pt modelId="{F16C70F2-97B1-42EA-84AD-211AD37EA545}">
      <dgm:prSet/>
      <dgm:spPr/>
      <dgm:t>
        <a:bodyPr/>
        <a:lstStyle/>
        <a:p>
          <a:pPr>
            <a:defRPr cap="all"/>
          </a:pPr>
          <a:r>
            <a:rPr lang="en-US" b="1"/>
            <a:t>Is he on a Diploma Track or a Certificate of Completion Track?</a:t>
          </a:r>
          <a:br>
            <a:rPr lang="en-US" b="1"/>
          </a:br>
          <a:endParaRPr lang="en-US"/>
        </a:p>
      </dgm:t>
    </dgm:pt>
    <dgm:pt modelId="{D906EC4B-E43C-4D17-8697-3903816EE275}" type="parTrans" cxnId="{D4079DAE-D1EF-4AB4-A9D7-E09D3A01EB6C}">
      <dgm:prSet/>
      <dgm:spPr/>
      <dgm:t>
        <a:bodyPr/>
        <a:lstStyle/>
        <a:p>
          <a:endParaRPr lang="en-US"/>
        </a:p>
      </dgm:t>
    </dgm:pt>
    <dgm:pt modelId="{3D38985B-25B0-4D5E-ACF1-80CA3BF84536}" type="sibTrans" cxnId="{D4079DAE-D1EF-4AB4-A9D7-E09D3A01EB6C}">
      <dgm:prSet/>
      <dgm:spPr/>
      <dgm:t>
        <a:bodyPr/>
        <a:lstStyle/>
        <a:p>
          <a:endParaRPr lang="en-US"/>
        </a:p>
      </dgm:t>
    </dgm:pt>
    <dgm:pt modelId="{64676417-D8C5-4459-92B3-7721F28FE87A}" type="pres">
      <dgm:prSet presAssocID="{916FDF5D-40EC-4100-BC0D-8D6BFB4E6EB1}" presName="root" presStyleCnt="0">
        <dgm:presLayoutVars>
          <dgm:dir/>
          <dgm:resizeHandles val="exact"/>
        </dgm:presLayoutVars>
      </dgm:prSet>
      <dgm:spPr/>
    </dgm:pt>
    <dgm:pt modelId="{74468F71-A33F-4827-B77B-F7AE19639A8C}" type="pres">
      <dgm:prSet presAssocID="{1039B6F9-3DED-4940-B7D6-572D9C34D5AB}" presName="compNode" presStyleCnt="0"/>
      <dgm:spPr/>
    </dgm:pt>
    <dgm:pt modelId="{78E39CC9-9808-4FEF-84BD-56C3CB5C6D60}" type="pres">
      <dgm:prSet presAssocID="{1039B6F9-3DED-4940-B7D6-572D9C34D5AB}" presName="iconBgRect" presStyleLbl="bgShp" presStyleIdx="0" presStyleCnt="5"/>
      <dgm:spPr/>
    </dgm:pt>
    <dgm:pt modelId="{000CC216-6558-4A52-B9EF-EBB93F11FA27}" type="pres">
      <dgm:prSet presAssocID="{1039B6F9-3DED-4940-B7D6-572D9C34D5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92B02B2-5A67-4125-B9CD-863EA19F1E3D}" type="pres">
      <dgm:prSet presAssocID="{1039B6F9-3DED-4940-B7D6-572D9C34D5AB}" presName="spaceRect" presStyleCnt="0"/>
      <dgm:spPr/>
    </dgm:pt>
    <dgm:pt modelId="{61D73361-A5A7-4979-AAAC-4B533A94633B}" type="pres">
      <dgm:prSet presAssocID="{1039B6F9-3DED-4940-B7D6-572D9C34D5AB}" presName="textRect" presStyleLbl="revTx" presStyleIdx="0" presStyleCnt="5">
        <dgm:presLayoutVars>
          <dgm:chMax val="1"/>
          <dgm:chPref val="1"/>
        </dgm:presLayoutVars>
      </dgm:prSet>
      <dgm:spPr/>
    </dgm:pt>
    <dgm:pt modelId="{545059E4-6A61-4688-AD16-3725C06FA4FB}" type="pres">
      <dgm:prSet presAssocID="{70C27178-9798-4DBD-917A-F47A52072F79}" presName="sibTrans" presStyleCnt="0"/>
      <dgm:spPr/>
    </dgm:pt>
    <dgm:pt modelId="{3CF96137-B37D-4CF4-8FC3-653BD05156E1}" type="pres">
      <dgm:prSet presAssocID="{D9896BD6-E1BC-404D-80FB-E33CA0004C88}" presName="compNode" presStyleCnt="0"/>
      <dgm:spPr/>
    </dgm:pt>
    <dgm:pt modelId="{659797C8-BA4D-447F-A379-D1363D8EF1D9}" type="pres">
      <dgm:prSet presAssocID="{D9896BD6-E1BC-404D-80FB-E33CA0004C88}" presName="iconBgRect" presStyleLbl="bgShp" presStyleIdx="1" presStyleCnt="5"/>
      <dgm:spPr/>
    </dgm:pt>
    <dgm:pt modelId="{C28B3163-BAF8-4645-8031-D6AE09E4FFF3}" type="pres">
      <dgm:prSet presAssocID="{D9896BD6-E1BC-404D-80FB-E33CA0004C8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9F4E13-2B20-4895-A71F-B513DEE68354}" type="pres">
      <dgm:prSet presAssocID="{D9896BD6-E1BC-404D-80FB-E33CA0004C88}" presName="spaceRect" presStyleCnt="0"/>
      <dgm:spPr/>
    </dgm:pt>
    <dgm:pt modelId="{1E0DE233-D464-4B8E-9A5B-F699246EFAAB}" type="pres">
      <dgm:prSet presAssocID="{D9896BD6-E1BC-404D-80FB-E33CA0004C88}" presName="textRect" presStyleLbl="revTx" presStyleIdx="1" presStyleCnt="5">
        <dgm:presLayoutVars>
          <dgm:chMax val="1"/>
          <dgm:chPref val="1"/>
        </dgm:presLayoutVars>
      </dgm:prSet>
      <dgm:spPr/>
    </dgm:pt>
    <dgm:pt modelId="{0BDDC853-293A-43B9-AD95-0218DE1B3680}" type="pres">
      <dgm:prSet presAssocID="{C921C41B-07A0-484F-A865-A2C842365027}" presName="sibTrans" presStyleCnt="0"/>
      <dgm:spPr/>
    </dgm:pt>
    <dgm:pt modelId="{F9BAC77C-0E49-433E-8333-2F158C546CB7}" type="pres">
      <dgm:prSet presAssocID="{D7BF2575-2C7B-4B66-9B61-12E4186A02EC}" presName="compNode" presStyleCnt="0"/>
      <dgm:spPr/>
    </dgm:pt>
    <dgm:pt modelId="{C86C7B36-9CAC-42CA-AAF7-E41A891EA8D1}" type="pres">
      <dgm:prSet presAssocID="{D7BF2575-2C7B-4B66-9B61-12E4186A02EC}" presName="iconBgRect" presStyleLbl="bgShp" presStyleIdx="2" presStyleCnt="5"/>
      <dgm:spPr/>
    </dgm:pt>
    <dgm:pt modelId="{DCD6C3D1-8154-41E5-ABAF-C2A827E72157}" type="pres">
      <dgm:prSet presAssocID="{D7BF2575-2C7B-4B66-9B61-12E4186A02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90ADBCA5-4B52-4F66-BC24-F7CCC4DDE21C}" type="pres">
      <dgm:prSet presAssocID="{D7BF2575-2C7B-4B66-9B61-12E4186A02EC}" presName="spaceRect" presStyleCnt="0"/>
      <dgm:spPr/>
    </dgm:pt>
    <dgm:pt modelId="{D1A17635-B26B-4678-8FC1-D29AE432D4FD}" type="pres">
      <dgm:prSet presAssocID="{D7BF2575-2C7B-4B66-9B61-12E4186A02EC}" presName="textRect" presStyleLbl="revTx" presStyleIdx="2" presStyleCnt="5">
        <dgm:presLayoutVars>
          <dgm:chMax val="1"/>
          <dgm:chPref val="1"/>
        </dgm:presLayoutVars>
      </dgm:prSet>
      <dgm:spPr/>
    </dgm:pt>
    <dgm:pt modelId="{1EC65D8A-6375-41E9-BAFB-380A2A1E6EC1}" type="pres">
      <dgm:prSet presAssocID="{2BEA9CDE-AB99-469B-BDD6-11338DB7E5F2}" presName="sibTrans" presStyleCnt="0"/>
      <dgm:spPr/>
    </dgm:pt>
    <dgm:pt modelId="{5D6CA06F-EAF9-4885-9B5B-4DB7472C19BC}" type="pres">
      <dgm:prSet presAssocID="{98561D75-BE39-4041-B1E5-EEF5363BA2FC}" presName="compNode" presStyleCnt="0"/>
      <dgm:spPr/>
    </dgm:pt>
    <dgm:pt modelId="{AC588D40-F90F-4C2A-B7DB-FBC411904054}" type="pres">
      <dgm:prSet presAssocID="{98561D75-BE39-4041-B1E5-EEF5363BA2FC}" presName="iconBgRect" presStyleLbl="bgShp" presStyleIdx="3" presStyleCnt="5"/>
      <dgm:spPr/>
    </dgm:pt>
    <dgm:pt modelId="{A6B710B6-919B-4B1D-8B1D-67F630CAD9E2}" type="pres">
      <dgm:prSet presAssocID="{98561D75-BE39-4041-B1E5-EEF5363BA2F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5E2694-A8F4-4E59-8FB7-391FFA106959}" type="pres">
      <dgm:prSet presAssocID="{98561D75-BE39-4041-B1E5-EEF5363BA2FC}" presName="spaceRect" presStyleCnt="0"/>
      <dgm:spPr/>
    </dgm:pt>
    <dgm:pt modelId="{52045244-9173-464D-9DF4-31C75003AB37}" type="pres">
      <dgm:prSet presAssocID="{98561D75-BE39-4041-B1E5-EEF5363BA2FC}" presName="textRect" presStyleLbl="revTx" presStyleIdx="3" presStyleCnt="5">
        <dgm:presLayoutVars>
          <dgm:chMax val="1"/>
          <dgm:chPref val="1"/>
        </dgm:presLayoutVars>
      </dgm:prSet>
      <dgm:spPr/>
    </dgm:pt>
    <dgm:pt modelId="{D2C3B54D-415C-4BA4-BD51-1AF0EA8C2981}" type="pres">
      <dgm:prSet presAssocID="{52A171AA-4263-4964-A30F-85CBA4909DF8}" presName="sibTrans" presStyleCnt="0"/>
      <dgm:spPr/>
    </dgm:pt>
    <dgm:pt modelId="{A162F545-6B87-4286-ABC3-818E1E3D2916}" type="pres">
      <dgm:prSet presAssocID="{F16C70F2-97B1-42EA-84AD-211AD37EA545}" presName="compNode" presStyleCnt="0"/>
      <dgm:spPr/>
    </dgm:pt>
    <dgm:pt modelId="{6C34A9B4-22A7-44D6-AEB2-385B11B81A2F}" type="pres">
      <dgm:prSet presAssocID="{F16C70F2-97B1-42EA-84AD-211AD37EA545}" presName="iconBgRect" presStyleLbl="bgShp" presStyleIdx="4" presStyleCnt="5"/>
      <dgm:spPr/>
    </dgm:pt>
    <dgm:pt modelId="{7B4D43C0-CA94-4ACD-B509-C0493633BD68}" type="pres">
      <dgm:prSet presAssocID="{F16C70F2-97B1-42EA-84AD-211AD37EA5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FA95DD6-958B-46F9-8A4C-C7E8B1168749}" type="pres">
      <dgm:prSet presAssocID="{F16C70F2-97B1-42EA-84AD-211AD37EA545}" presName="spaceRect" presStyleCnt="0"/>
      <dgm:spPr/>
    </dgm:pt>
    <dgm:pt modelId="{457ED740-692E-4887-B953-90798EA111AC}" type="pres">
      <dgm:prSet presAssocID="{F16C70F2-97B1-42EA-84AD-211AD37EA54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601B500-5E14-4B51-ACC3-70DAF9386EA1}" type="presOf" srcId="{D9896BD6-E1BC-404D-80FB-E33CA0004C88}" destId="{1E0DE233-D464-4B8E-9A5B-F699246EFAAB}" srcOrd="0" destOrd="0" presId="urn:microsoft.com/office/officeart/2018/5/layout/IconCircleLabelList"/>
    <dgm:cxn modelId="{0E1BDC1F-1B62-46DE-9E79-8EB612EF9E3B}" srcId="{916FDF5D-40EC-4100-BC0D-8D6BFB4E6EB1}" destId="{98561D75-BE39-4041-B1E5-EEF5363BA2FC}" srcOrd="3" destOrd="0" parTransId="{49BF6760-732B-4D00-8C69-A3DEF9B5278D}" sibTransId="{52A171AA-4263-4964-A30F-85CBA4909DF8}"/>
    <dgm:cxn modelId="{39FEEA4A-8B10-4757-87B6-26EC97A4672E}" type="presOf" srcId="{98561D75-BE39-4041-B1E5-EEF5363BA2FC}" destId="{52045244-9173-464D-9DF4-31C75003AB37}" srcOrd="0" destOrd="0" presId="urn:microsoft.com/office/officeart/2018/5/layout/IconCircleLabelList"/>
    <dgm:cxn modelId="{A07A876B-6C56-45AD-BADC-CD684CE770E4}" srcId="{916FDF5D-40EC-4100-BC0D-8D6BFB4E6EB1}" destId="{D7BF2575-2C7B-4B66-9B61-12E4186A02EC}" srcOrd="2" destOrd="0" parTransId="{D6B6AB84-FC1B-460C-B5C6-78438D44B085}" sibTransId="{2BEA9CDE-AB99-469B-BDD6-11338DB7E5F2}"/>
    <dgm:cxn modelId="{37D4666C-5747-4EF3-B38A-379E36CFB79C}" type="presOf" srcId="{D7BF2575-2C7B-4B66-9B61-12E4186A02EC}" destId="{D1A17635-B26B-4678-8FC1-D29AE432D4FD}" srcOrd="0" destOrd="0" presId="urn:microsoft.com/office/officeart/2018/5/layout/IconCircleLabelList"/>
    <dgm:cxn modelId="{8711376D-E2EC-4996-A1EC-1AD285BDD6A8}" type="presOf" srcId="{916FDF5D-40EC-4100-BC0D-8D6BFB4E6EB1}" destId="{64676417-D8C5-4459-92B3-7721F28FE87A}" srcOrd="0" destOrd="0" presId="urn:microsoft.com/office/officeart/2018/5/layout/IconCircleLabelList"/>
    <dgm:cxn modelId="{D4079DAE-D1EF-4AB4-A9D7-E09D3A01EB6C}" srcId="{916FDF5D-40EC-4100-BC0D-8D6BFB4E6EB1}" destId="{F16C70F2-97B1-42EA-84AD-211AD37EA545}" srcOrd="4" destOrd="0" parTransId="{D906EC4B-E43C-4D17-8697-3903816EE275}" sibTransId="{3D38985B-25B0-4D5E-ACF1-80CA3BF84536}"/>
    <dgm:cxn modelId="{BA7029C0-DB88-44F3-A67C-FA4A5F03927A}" type="presOf" srcId="{1039B6F9-3DED-4940-B7D6-572D9C34D5AB}" destId="{61D73361-A5A7-4979-AAAC-4B533A94633B}" srcOrd="0" destOrd="0" presId="urn:microsoft.com/office/officeart/2018/5/layout/IconCircleLabelList"/>
    <dgm:cxn modelId="{F3E736E1-B474-463E-9B74-21DA076FFB3A}" srcId="{916FDF5D-40EC-4100-BC0D-8D6BFB4E6EB1}" destId="{D9896BD6-E1BC-404D-80FB-E33CA0004C88}" srcOrd="1" destOrd="0" parTransId="{3EB0CDE4-5E0C-4F2D-ADB3-E18CF72DAE75}" sibTransId="{C921C41B-07A0-484F-A865-A2C842365027}"/>
    <dgm:cxn modelId="{B3F49BE2-D3D6-4970-AA4E-EBE93C557A88}" type="presOf" srcId="{F16C70F2-97B1-42EA-84AD-211AD37EA545}" destId="{457ED740-692E-4887-B953-90798EA111AC}" srcOrd="0" destOrd="0" presId="urn:microsoft.com/office/officeart/2018/5/layout/IconCircleLabelList"/>
    <dgm:cxn modelId="{6B32F6F7-D2E0-4FB8-8D03-4F0A8EC5BD04}" srcId="{916FDF5D-40EC-4100-BC0D-8D6BFB4E6EB1}" destId="{1039B6F9-3DED-4940-B7D6-572D9C34D5AB}" srcOrd="0" destOrd="0" parTransId="{C05FDC3E-D58B-469D-8930-C26F3E4BE700}" sibTransId="{70C27178-9798-4DBD-917A-F47A52072F79}"/>
    <dgm:cxn modelId="{7B6A9388-10D1-4931-8B69-E5B3263959DD}" type="presParOf" srcId="{64676417-D8C5-4459-92B3-7721F28FE87A}" destId="{74468F71-A33F-4827-B77B-F7AE19639A8C}" srcOrd="0" destOrd="0" presId="urn:microsoft.com/office/officeart/2018/5/layout/IconCircleLabelList"/>
    <dgm:cxn modelId="{F4EBD4A6-FB5E-44DC-8EDD-155A8149515C}" type="presParOf" srcId="{74468F71-A33F-4827-B77B-F7AE19639A8C}" destId="{78E39CC9-9808-4FEF-84BD-56C3CB5C6D60}" srcOrd="0" destOrd="0" presId="urn:microsoft.com/office/officeart/2018/5/layout/IconCircleLabelList"/>
    <dgm:cxn modelId="{C83E0098-38CA-43FE-B7C4-4E14D97BFB9A}" type="presParOf" srcId="{74468F71-A33F-4827-B77B-F7AE19639A8C}" destId="{000CC216-6558-4A52-B9EF-EBB93F11FA27}" srcOrd="1" destOrd="0" presId="urn:microsoft.com/office/officeart/2018/5/layout/IconCircleLabelList"/>
    <dgm:cxn modelId="{10304180-81A8-4B08-8A7D-3880DC49BC28}" type="presParOf" srcId="{74468F71-A33F-4827-B77B-F7AE19639A8C}" destId="{592B02B2-5A67-4125-B9CD-863EA19F1E3D}" srcOrd="2" destOrd="0" presId="urn:microsoft.com/office/officeart/2018/5/layout/IconCircleLabelList"/>
    <dgm:cxn modelId="{2C475054-0529-4F89-9124-C9F595441F74}" type="presParOf" srcId="{74468F71-A33F-4827-B77B-F7AE19639A8C}" destId="{61D73361-A5A7-4979-AAAC-4B533A94633B}" srcOrd="3" destOrd="0" presId="urn:microsoft.com/office/officeart/2018/5/layout/IconCircleLabelList"/>
    <dgm:cxn modelId="{DF11CD52-AE3F-4F44-9DFD-C1134D328F5D}" type="presParOf" srcId="{64676417-D8C5-4459-92B3-7721F28FE87A}" destId="{545059E4-6A61-4688-AD16-3725C06FA4FB}" srcOrd="1" destOrd="0" presId="urn:microsoft.com/office/officeart/2018/5/layout/IconCircleLabelList"/>
    <dgm:cxn modelId="{435D6C46-9A0D-403E-AEAE-C31DC9FA19E5}" type="presParOf" srcId="{64676417-D8C5-4459-92B3-7721F28FE87A}" destId="{3CF96137-B37D-4CF4-8FC3-653BD05156E1}" srcOrd="2" destOrd="0" presId="urn:microsoft.com/office/officeart/2018/5/layout/IconCircleLabelList"/>
    <dgm:cxn modelId="{DAD001DA-A7F4-4633-AA9E-6FBF1BA02B20}" type="presParOf" srcId="{3CF96137-B37D-4CF4-8FC3-653BD05156E1}" destId="{659797C8-BA4D-447F-A379-D1363D8EF1D9}" srcOrd="0" destOrd="0" presId="urn:microsoft.com/office/officeart/2018/5/layout/IconCircleLabelList"/>
    <dgm:cxn modelId="{BEBC2DE6-6593-4D5F-A751-BC8AE58B873D}" type="presParOf" srcId="{3CF96137-B37D-4CF4-8FC3-653BD05156E1}" destId="{C28B3163-BAF8-4645-8031-D6AE09E4FFF3}" srcOrd="1" destOrd="0" presId="urn:microsoft.com/office/officeart/2018/5/layout/IconCircleLabelList"/>
    <dgm:cxn modelId="{AFAEAC1F-B7C8-4271-9685-14B76FD91CEC}" type="presParOf" srcId="{3CF96137-B37D-4CF4-8FC3-653BD05156E1}" destId="{679F4E13-2B20-4895-A71F-B513DEE68354}" srcOrd="2" destOrd="0" presId="urn:microsoft.com/office/officeart/2018/5/layout/IconCircleLabelList"/>
    <dgm:cxn modelId="{F55D58D6-234A-416B-88F5-0D0D40BD7DC6}" type="presParOf" srcId="{3CF96137-B37D-4CF4-8FC3-653BD05156E1}" destId="{1E0DE233-D464-4B8E-9A5B-F699246EFAAB}" srcOrd="3" destOrd="0" presId="urn:microsoft.com/office/officeart/2018/5/layout/IconCircleLabelList"/>
    <dgm:cxn modelId="{060A644A-7D35-499B-AC84-09E6C3D4E822}" type="presParOf" srcId="{64676417-D8C5-4459-92B3-7721F28FE87A}" destId="{0BDDC853-293A-43B9-AD95-0218DE1B3680}" srcOrd="3" destOrd="0" presId="urn:microsoft.com/office/officeart/2018/5/layout/IconCircleLabelList"/>
    <dgm:cxn modelId="{3DFAA311-E677-4158-875C-0BF8FAC92C54}" type="presParOf" srcId="{64676417-D8C5-4459-92B3-7721F28FE87A}" destId="{F9BAC77C-0E49-433E-8333-2F158C546CB7}" srcOrd="4" destOrd="0" presId="urn:microsoft.com/office/officeart/2018/5/layout/IconCircleLabelList"/>
    <dgm:cxn modelId="{251FC937-823A-48AD-92B3-AFCA410766B5}" type="presParOf" srcId="{F9BAC77C-0E49-433E-8333-2F158C546CB7}" destId="{C86C7B36-9CAC-42CA-AAF7-E41A891EA8D1}" srcOrd="0" destOrd="0" presId="urn:microsoft.com/office/officeart/2018/5/layout/IconCircleLabelList"/>
    <dgm:cxn modelId="{AB8C6147-F8FB-4F4F-9F34-EE0F2F925502}" type="presParOf" srcId="{F9BAC77C-0E49-433E-8333-2F158C546CB7}" destId="{DCD6C3D1-8154-41E5-ABAF-C2A827E72157}" srcOrd="1" destOrd="0" presId="urn:microsoft.com/office/officeart/2018/5/layout/IconCircleLabelList"/>
    <dgm:cxn modelId="{A076DB1F-C177-4766-BD9E-7E6B8EB8E23D}" type="presParOf" srcId="{F9BAC77C-0E49-433E-8333-2F158C546CB7}" destId="{90ADBCA5-4B52-4F66-BC24-F7CCC4DDE21C}" srcOrd="2" destOrd="0" presId="urn:microsoft.com/office/officeart/2018/5/layout/IconCircleLabelList"/>
    <dgm:cxn modelId="{CDAFD116-F135-4C23-AF38-FBD237BDD87E}" type="presParOf" srcId="{F9BAC77C-0E49-433E-8333-2F158C546CB7}" destId="{D1A17635-B26B-4678-8FC1-D29AE432D4FD}" srcOrd="3" destOrd="0" presId="urn:microsoft.com/office/officeart/2018/5/layout/IconCircleLabelList"/>
    <dgm:cxn modelId="{5943F4C7-B004-4B69-B14E-C18485F0DE38}" type="presParOf" srcId="{64676417-D8C5-4459-92B3-7721F28FE87A}" destId="{1EC65D8A-6375-41E9-BAFB-380A2A1E6EC1}" srcOrd="5" destOrd="0" presId="urn:microsoft.com/office/officeart/2018/5/layout/IconCircleLabelList"/>
    <dgm:cxn modelId="{3BB10E2C-5066-4FF9-A8D6-ABF2108949E4}" type="presParOf" srcId="{64676417-D8C5-4459-92B3-7721F28FE87A}" destId="{5D6CA06F-EAF9-4885-9B5B-4DB7472C19BC}" srcOrd="6" destOrd="0" presId="urn:microsoft.com/office/officeart/2018/5/layout/IconCircleLabelList"/>
    <dgm:cxn modelId="{12FAD445-AFA6-4107-88C6-78DCFB25D840}" type="presParOf" srcId="{5D6CA06F-EAF9-4885-9B5B-4DB7472C19BC}" destId="{AC588D40-F90F-4C2A-B7DB-FBC411904054}" srcOrd="0" destOrd="0" presId="urn:microsoft.com/office/officeart/2018/5/layout/IconCircleLabelList"/>
    <dgm:cxn modelId="{5953ACDF-1DE0-4760-BB9B-7171C6BB17C3}" type="presParOf" srcId="{5D6CA06F-EAF9-4885-9B5B-4DB7472C19BC}" destId="{A6B710B6-919B-4B1D-8B1D-67F630CAD9E2}" srcOrd="1" destOrd="0" presId="urn:microsoft.com/office/officeart/2018/5/layout/IconCircleLabelList"/>
    <dgm:cxn modelId="{20AA57E5-B5AA-4194-B280-EE9D4F4C5E53}" type="presParOf" srcId="{5D6CA06F-EAF9-4885-9B5B-4DB7472C19BC}" destId="{455E2694-A8F4-4E59-8FB7-391FFA106959}" srcOrd="2" destOrd="0" presId="urn:microsoft.com/office/officeart/2018/5/layout/IconCircleLabelList"/>
    <dgm:cxn modelId="{86F230DD-D13B-425F-A8A9-08DC4AFE21C6}" type="presParOf" srcId="{5D6CA06F-EAF9-4885-9B5B-4DB7472C19BC}" destId="{52045244-9173-464D-9DF4-31C75003AB37}" srcOrd="3" destOrd="0" presId="urn:microsoft.com/office/officeart/2018/5/layout/IconCircleLabelList"/>
    <dgm:cxn modelId="{512C0694-D916-476A-BF91-91B72901BAEB}" type="presParOf" srcId="{64676417-D8C5-4459-92B3-7721F28FE87A}" destId="{D2C3B54D-415C-4BA4-BD51-1AF0EA8C2981}" srcOrd="7" destOrd="0" presId="urn:microsoft.com/office/officeart/2018/5/layout/IconCircleLabelList"/>
    <dgm:cxn modelId="{8D6B2DAF-ADC9-4B2E-90B6-E75CA95A40FD}" type="presParOf" srcId="{64676417-D8C5-4459-92B3-7721F28FE87A}" destId="{A162F545-6B87-4286-ABC3-818E1E3D2916}" srcOrd="8" destOrd="0" presId="urn:microsoft.com/office/officeart/2018/5/layout/IconCircleLabelList"/>
    <dgm:cxn modelId="{008D3598-E51E-4008-9EC0-5B5329251EE1}" type="presParOf" srcId="{A162F545-6B87-4286-ABC3-818E1E3D2916}" destId="{6C34A9B4-22A7-44D6-AEB2-385B11B81A2F}" srcOrd="0" destOrd="0" presId="urn:microsoft.com/office/officeart/2018/5/layout/IconCircleLabelList"/>
    <dgm:cxn modelId="{FF3D2EDC-71A2-4836-B14D-1740F2895B27}" type="presParOf" srcId="{A162F545-6B87-4286-ABC3-818E1E3D2916}" destId="{7B4D43C0-CA94-4ACD-B509-C0493633BD68}" srcOrd="1" destOrd="0" presId="urn:microsoft.com/office/officeart/2018/5/layout/IconCircleLabelList"/>
    <dgm:cxn modelId="{E968B2F6-CE39-4AEA-AE73-A9289BD91A67}" type="presParOf" srcId="{A162F545-6B87-4286-ABC3-818E1E3D2916}" destId="{CFA95DD6-958B-46F9-8A4C-C7E8B1168749}" srcOrd="2" destOrd="0" presId="urn:microsoft.com/office/officeart/2018/5/layout/IconCircleLabelList"/>
    <dgm:cxn modelId="{6D9099CE-084A-4539-BB64-B402FF70DA88}" type="presParOf" srcId="{A162F545-6B87-4286-ABC3-818E1E3D2916}" destId="{457ED740-692E-4887-B953-90798EA111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612BD8-0EBB-42C9-834A-2DB38A16642A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F979A2FC-9FC1-420F-82B3-BEE4786B3AE8}">
      <dgm:prSet phldrT="[Text]" custT="1"/>
      <dgm:spPr/>
      <dgm:t>
        <a:bodyPr/>
        <a:lstStyle/>
        <a:p>
          <a:r>
            <a:rPr lang="en-US" sz="1800" b="1" dirty="0"/>
            <a:t>Supported Employment Individual</a:t>
          </a:r>
        </a:p>
      </dgm:t>
    </dgm:pt>
    <dgm:pt modelId="{3F01156A-A6F0-4C89-B411-0F83BE759D9E}" type="parTrans" cxnId="{CAB44E87-780F-478E-90A6-28F1AA4D6BB0}">
      <dgm:prSet/>
      <dgm:spPr/>
      <dgm:t>
        <a:bodyPr/>
        <a:lstStyle/>
        <a:p>
          <a:endParaRPr lang="en-US"/>
        </a:p>
      </dgm:t>
    </dgm:pt>
    <dgm:pt modelId="{CA0B6157-F578-4C0F-8DA6-A09BA54C6A36}" type="sibTrans" cxnId="{CAB44E87-780F-478E-90A6-28F1AA4D6BB0}">
      <dgm:prSet/>
      <dgm:spPr/>
      <dgm:t>
        <a:bodyPr/>
        <a:lstStyle/>
        <a:p>
          <a:endParaRPr lang="en-US"/>
        </a:p>
      </dgm:t>
    </dgm:pt>
    <dgm:pt modelId="{FAC2766E-FF0E-484A-9229-4C3FF0EE9E7C}">
      <dgm:prSet phldrT="[Text]" custT="1"/>
      <dgm:spPr/>
      <dgm:t>
        <a:bodyPr/>
        <a:lstStyle/>
        <a:p>
          <a:r>
            <a:rPr lang="en-US" sz="1800" b="1" dirty="0"/>
            <a:t>Supported Employment Group</a:t>
          </a:r>
        </a:p>
      </dgm:t>
    </dgm:pt>
    <dgm:pt modelId="{6AA02F12-595D-4F95-A611-F9D3F8A56EF1}" type="parTrans" cxnId="{795FE2CD-12C5-4DC3-94F2-1DF4ACFEC633}">
      <dgm:prSet/>
      <dgm:spPr/>
      <dgm:t>
        <a:bodyPr/>
        <a:lstStyle/>
        <a:p>
          <a:endParaRPr lang="en-US"/>
        </a:p>
      </dgm:t>
    </dgm:pt>
    <dgm:pt modelId="{7B381C82-7112-409B-AFAC-B262B08BD248}" type="sibTrans" cxnId="{795FE2CD-12C5-4DC3-94F2-1DF4ACFEC633}">
      <dgm:prSet/>
      <dgm:spPr/>
      <dgm:t>
        <a:bodyPr/>
        <a:lstStyle/>
        <a:p>
          <a:endParaRPr lang="en-US"/>
        </a:p>
      </dgm:t>
    </dgm:pt>
    <dgm:pt modelId="{4ABF1CFD-F85A-443A-993C-62F3864395FF}">
      <dgm:prSet phldrT="[Text]" custT="1"/>
      <dgm:spPr/>
      <dgm:t>
        <a:bodyPr/>
        <a:lstStyle/>
        <a:p>
          <a:r>
            <a:rPr lang="en-US" sz="1600" b="1" dirty="0"/>
            <a:t>Competitive Integrated Employment</a:t>
          </a:r>
        </a:p>
      </dgm:t>
    </dgm:pt>
    <dgm:pt modelId="{ED23DB7B-C4F8-448C-A07D-B620DD083670}" type="sibTrans" cxnId="{D9F4BA22-3224-40A7-965E-EE1E6B7D001A}">
      <dgm:prSet/>
      <dgm:spPr/>
      <dgm:t>
        <a:bodyPr/>
        <a:lstStyle/>
        <a:p>
          <a:endParaRPr lang="en-US"/>
        </a:p>
      </dgm:t>
    </dgm:pt>
    <dgm:pt modelId="{8069DED7-6EDE-4017-8585-3F5EAAE7C227}" type="parTrans" cxnId="{D9F4BA22-3224-40A7-965E-EE1E6B7D001A}">
      <dgm:prSet/>
      <dgm:spPr/>
      <dgm:t>
        <a:bodyPr/>
        <a:lstStyle/>
        <a:p>
          <a:endParaRPr lang="en-US"/>
        </a:p>
      </dgm:t>
    </dgm:pt>
    <dgm:pt modelId="{9D208B56-8E51-4DBD-A17D-44552FE9B77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/>
            <a:t>Traditional Day Program (ADC) &amp; </a:t>
          </a:r>
        </a:p>
        <a:p>
          <a:pPr>
            <a:spcAft>
              <a:spcPts val="0"/>
            </a:spcAft>
          </a:pPr>
          <a:r>
            <a:rPr lang="en-US" sz="1800" b="1" dirty="0"/>
            <a:t>Behavior Management Programs</a:t>
          </a:r>
        </a:p>
      </dgm:t>
    </dgm:pt>
    <dgm:pt modelId="{EB7CE5AB-ADCA-4C8F-8546-D1D71E006F4E}" type="parTrans" cxnId="{8EB4B34C-A35B-44B8-9F54-4028CB59A069}">
      <dgm:prSet/>
      <dgm:spPr/>
      <dgm:t>
        <a:bodyPr/>
        <a:lstStyle/>
        <a:p>
          <a:endParaRPr lang="en-US"/>
        </a:p>
      </dgm:t>
    </dgm:pt>
    <dgm:pt modelId="{57B3908C-A763-4BEA-B3A8-B8A93908A87F}" type="sibTrans" cxnId="{8EB4B34C-A35B-44B8-9F54-4028CB59A069}">
      <dgm:prSet/>
      <dgm:spPr/>
      <dgm:t>
        <a:bodyPr/>
        <a:lstStyle/>
        <a:p>
          <a:endParaRPr lang="en-US"/>
        </a:p>
      </dgm:t>
    </dgm:pt>
    <dgm:pt modelId="{93AD0969-512D-4734-8D9A-9E5B38E75928}">
      <dgm:prSet phldrT="[Text]" custT="1"/>
      <dgm:spPr/>
      <dgm:t>
        <a:bodyPr/>
        <a:lstStyle/>
        <a:p>
          <a:r>
            <a:rPr lang="en-US" sz="1800" b="1" dirty="0"/>
            <a:t>Work-focused Day Program (ADC)</a:t>
          </a:r>
        </a:p>
      </dgm:t>
    </dgm:pt>
    <dgm:pt modelId="{70ABC2A0-4B44-4092-97C4-239430D06E84}" type="parTrans" cxnId="{B3A597AB-F8C2-40F5-8D8A-72399D23B6E4}">
      <dgm:prSet/>
      <dgm:spPr/>
      <dgm:t>
        <a:bodyPr/>
        <a:lstStyle/>
        <a:p>
          <a:endParaRPr lang="en-US"/>
        </a:p>
      </dgm:t>
    </dgm:pt>
    <dgm:pt modelId="{4B3A9D51-CFE6-4B1A-BB24-7ECE9803B529}" type="sibTrans" cxnId="{B3A597AB-F8C2-40F5-8D8A-72399D23B6E4}">
      <dgm:prSet/>
      <dgm:spPr/>
      <dgm:t>
        <a:bodyPr/>
        <a:lstStyle/>
        <a:p>
          <a:endParaRPr lang="en-US"/>
        </a:p>
      </dgm:t>
    </dgm:pt>
    <dgm:pt modelId="{AC81B8F6-F784-4BB3-96D4-218DCF777995}">
      <dgm:prSet phldrT="[Text]" custT="1"/>
      <dgm:spPr/>
      <dgm:t>
        <a:bodyPr/>
        <a:lstStyle/>
        <a:p>
          <a:r>
            <a:rPr lang="en-US" sz="1800" b="1" dirty="0"/>
            <a:t>Tailored Day Services</a:t>
          </a:r>
        </a:p>
      </dgm:t>
    </dgm:pt>
    <dgm:pt modelId="{9ECE257B-F764-4C69-BC82-1C02FAB8BA15}" type="parTrans" cxnId="{4C6996F5-FA56-4E6A-98A2-4022DCA0D35F}">
      <dgm:prSet/>
      <dgm:spPr/>
      <dgm:t>
        <a:bodyPr/>
        <a:lstStyle/>
        <a:p>
          <a:endParaRPr lang="en-US"/>
        </a:p>
      </dgm:t>
    </dgm:pt>
    <dgm:pt modelId="{C39F6287-82FF-4AA4-A39F-ADFF718539D5}" type="sibTrans" cxnId="{4C6996F5-FA56-4E6A-98A2-4022DCA0D35F}">
      <dgm:prSet/>
      <dgm:spPr/>
      <dgm:t>
        <a:bodyPr/>
        <a:lstStyle/>
        <a:p>
          <a:endParaRPr lang="en-US"/>
        </a:p>
      </dgm:t>
    </dgm:pt>
    <dgm:pt modelId="{7B64D47D-684E-4212-8DD5-6699CBA1FC68}" type="pres">
      <dgm:prSet presAssocID="{17612BD8-0EBB-42C9-834A-2DB38A16642A}" presName="Name0" presStyleCnt="0">
        <dgm:presLayoutVars>
          <dgm:dir/>
          <dgm:animLvl val="lvl"/>
          <dgm:resizeHandles val="exact"/>
        </dgm:presLayoutVars>
      </dgm:prSet>
      <dgm:spPr/>
    </dgm:pt>
    <dgm:pt modelId="{A55B7FFC-AA1D-4FD5-A15F-616A2720D183}" type="pres">
      <dgm:prSet presAssocID="{4ABF1CFD-F85A-443A-993C-62F3864395FF}" presName="Name8" presStyleCnt="0"/>
      <dgm:spPr/>
    </dgm:pt>
    <dgm:pt modelId="{B545E12E-FEE5-49D5-B953-5B8E99F81097}" type="pres">
      <dgm:prSet presAssocID="{4ABF1CFD-F85A-443A-993C-62F3864395FF}" presName="level" presStyleLbl="node1" presStyleIdx="0" presStyleCnt="6" custScaleX="106961" custScaleY="112633">
        <dgm:presLayoutVars>
          <dgm:chMax val="1"/>
          <dgm:bulletEnabled val="1"/>
        </dgm:presLayoutVars>
      </dgm:prSet>
      <dgm:spPr/>
    </dgm:pt>
    <dgm:pt modelId="{9C23AEED-268A-41FC-BCD4-383A59F41F7D}" type="pres">
      <dgm:prSet presAssocID="{4ABF1CFD-F85A-443A-993C-62F3864395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FD67D2-D672-4C1A-895F-1AD3A56833D4}" type="pres">
      <dgm:prSet presAssocID="{F979A2FC-9FC1-420F-82B3-BEE4786B3AE8}" presName="Name8" presStyleCnt="0"/>
      <dgm:spPr/>
    </dgm:pt>
    <dgm:pt modelId="{521DAFF7-1340-4D47-98A5-6FB862F63E81}" type="pres">
      <dgm:prSet presAssocID="{F979A2FC-9FC1-420F-82B3-BEE4786B3AE8}" presName="level" presStyleLbl="node1" presStyleIdx="1" presStyleCnt="6" custScaleY="124962" custLinFactNeighborX="-335" custLinFactNeighborY="4993">
        <dgm:presLayoutVars>
          <dgm:chMax val="1"/>
          <dgm:bulletEnabled val="1"/>
        </dgm:presLayoutVars>
      </dgm:prSet>
      <dgm:spPr/>
    </dgm:pt>
    <dgm:pt modelId="{0E9B3670-B7F3-4F16-AAB9-A26E6BF7F227}" type="pres">
      <dgm:prSet presAssocID="{F979A2FC-9FC1-420F-82B3-BEE4786B3A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4F2DAC-4A2C-4948-8FAB-36FC81E6A696}" type="pres">
      <dgm:prSet presAssocID="{FAC2766E-FF0E-484A-9229-4C3FF0EE9E7C}" presName="Name8" presStyleCnt="0"/>
      <dgm:spPr/>
    </dgm:pt>
    <dgm:pt modelId="{F5A5124E-1C61-49EA-850C-81F1A9F0C6FD}" type="pres">
      <dgm:prSet presAssocID="{FAC2766E-FF0E-484A-9229-4C3FF0EE9E7C}" presName="level" presStyleLbl="node1" presStyleIdx="2" presStyleCnt="6">
        <dgm:presLayoutVars>
          <dgm:chMax val="1"/>
          <dgm:bulletEnabled val="1"/>
        </dgm:presLayoutVars>
      </dgm:prSet>
      <dgm:spPr/>
    </dgm:pt>
    <dgm:pt modelId="{08BF2F48-7EE4-41B7-9B1C-D6FB24BEC86A}" type="pres">
      <dgm:prSet presAssocID="{FAC2766E-FF0E-484A-9229-4C3FF0EE9E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850285-6FF0-4F42-8E51-D69EE5458DE1}" type="pres">
      <dgm:prSet presAssocID="{93AD0969-512D-4734-8D9A-9E5B38E75928}" presName="Name8" presStyleCnt="0"/>
      <dgm:spPr/>
    </dgm:pt>
    <dgm:pt modelId="{026FD29D-8B89-4DE5-B7AB-43BC50738BAB}" type="pres">
      <dgm:prSet presAssocID="{93AD0969-512D-4734-8D9A-9E5B38E75928}" presName="level" presStyleLbl="node1" presStyleIdx="3" presStyleCnt="6">
        <dgm:presLayoutVars>
          <dgm:chMax val="1"/>
          <dgm:bulletEnabled val="1"/>
        </dgm:presLayoutVars>
      </dgm:prSet>
      <dgm:spPr/>
    </dgm:pt>
    <dgm:pt modelId="{93EC4D2D-D745-4B99-B15E-C0CDB88F7EBC}" type="pres">
      <dgm:prSet presAssocID="{93AD0969-512D-4734-8D9A-9E5B38E759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316878-BECC-4A6D-9E75-2FB304E657CF}" type="pres">
      <dgm:prSet presAssocID="{AC81B8F6-F784-4BB3-96D4-218DCF777995}" presName="Name8" presStyleCnt="0"/>
      <dgm:spPr/>
    </dgm:pt>
    <dgm:pt modelId="{A63E21C6-33EB-4399-A33E-18DEEB2131C5}" type="pres">
      <dgm:prSet presAssocID="{AC81B8F6-F784-4BB3-96D4-218DCF777995}" presName="level" presStyleLbl="node1" presStyleIdx="4" presStyleCnt="6">
        <dgm:presLayoutVars>
          <dgm:chMax val="1"/>
          <dgm:bulletEnabled val="1"/>
        </dgm:presLayoutVars>
      </dgm:prSet>
      <dgm:spPr/>
    </dgm:pt>
    <dgm:pt modelId="{2AD865B6-0895-4C62-BF59-911D928B7619}" type="pres">
      <dgm:prSet presAssocID="{AC81B8F6-F784-4BB3-96D4-218DCF7779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5EDB07-83FF-477B-B3B6-F0301F33D1A0}" type="pres">
      <dgm:prSet presAssocID="{9D208B56-8E51-4DBD-A17D-44552FE9B770}" presName="Name8" presStyleCnt="0"/>
      <dgm:spPr/>
    </dgm:pt>
    <dgm:pt modelId="{C61770BD-8395-42BF-A68B-1808198E5EF9}" type="pres">
      <dgm:prSet presAssocID="{9D208B56-8E51-4DBD-A17D-44552FE9B770}" presName="level" presStyleLbl="node1" presStyleIdx="5" presStyleCnt="6" custLinFactNeighborX="0" custLinFactNeighborY="0">
        <dgm:presLayoutVars>
          <dgm:chMax val="1"/>
          <dgm:bulletEnabled val="1"/>
        </dgm:presLayoutVars>
      </dgm:prSet>
      <dgm:spPr/>
    </dgm:pt>
    <dgm:pt modelId="{00D3680D-5C39-4617-9C92-C20419B61C29}" type="pres">
      <dgm:prSet presAssocID="{9D208B56-8E51-4DBD-A17D-44552FE9B77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C91ED1E-26B3-4356-8BC0-E95FE1443915}" type="presOf" srcId="{FAC2766E-FF0E-484A-9229-4C3FF0EE9E7C}" destId="{08BF2F48-7EE4-41B7-9B1C-D6FB24BEC86A}" srcOrd="1" destOrd="0" presId="urn:microsoft.com/office/officeart/2005/8/layout/pyramid1"/>
    <dgm:cxn modelId="{D9F4BA22-3224-40A7-965E-EE1E6B7D001A}" srcId="{17612BD8-0EBB-42C9-834A-2DB38A16642A}" destId="{4ABF1CFD-F85A-443A-993C-62F3864395FF}" srcOrd="0" destOrd="0" parTransId="{8069DED7-6EDE-4017-8585-3F5EAAE7C227}" sibTransId="{ED23DB7B-C4F8-448C-A07D-B620DD083670}"/>
    <dgm:cxn modelId="{149CFB28-D891-4EB3-BA1A-92052F062CBA}" type="presOf" srcId="{17612BD8-0EBB-42C9-834A-2DB38A16642A}" destId="{7B64D47D-684E-4212-8DD5-6699CBA1FC68}" srcOrd="0" destOrd="0" presId="urn:microsoft.com/office/officeart/2005/8/layout/pyramid1"/>
    <dgm:cxn modelId="{68381547-03B3-4F10-BF93-AC5C6A7DCC94}" type="presOf" srcId="{F979A2FC-9FC1-420F-82B3-BEE4786B3AE8}" destId="{0E9B3670-B7F3-4F16-AAB9-A26E6BF7F227}" srcOrd="1" destOrd="0" presId="urn:microsoft.com/office/officeart/2005/8/layout/pyramid1"/>
    <dgm:cxn modelId="{87AADE6B-EC00-4A1D-9628-1F9923DFE64B}" type="presOf" srcId="{F979A2FC-9FC1-420F-82B3-BEE4786B3AE8}" destId="{521DAFF7-1340-4D47-98A5-6FB862F63E81}" srcOrd="0" destOrd="0" presId="urn:microsoft.com/office/officeart/2005/8/layout/pyramid1"/>
    <dgm:cxn modelId="{8EB4B34C-A35B-44B8-9F54-4028CB59A069}" srcId="{17612BD8-0EBB-42C9-834A-2DB38A16642A}" destId="{9D208B56-8E51-4DBD-A17D-44552FE9B770}" srcOrd="5" destOrd="0" parTransId="{EB7CE5AB-ADCA-4C8F-8546-D1D71E006F4E}" sibTransId="{57B3908C-A763-4BEA-B3A8-B8A93908A87F}"/>
    <dgm:cxn modelId="{9CEA9774-3AC6-406B-87D0-42E7866C8051}" type="presOf" srcId="{FAC2766E-FF0E-484A-9229-4C3FF0EE9E7C}" destId="{F5A5124E-1C61-49EA-850C-81F1A9F0C6FD}" srcOrd="0" destOrd="0" presId="urn:microsoft.com/office/officeart/2005/8/layout/pyramid1"/>
    <dgm:cxn modelId="{CAB44E87-780F-478E-90A6-28F1AA4D6BB0}" srcId="{17612BD8-0EBB-42C9-834A-2DB38A16642A}" destId="{F979A2FC-9FC1-420F-82B3-BEE4786B3AE8}" srcOrd="1" destOrd="0" parTransId="{3F01156A-A6F0-4C89-B411-0F83BE759D9E}" sibTransId="{CA0B6157-F578-4C0F-8DA6-A09BA54C6A36}"/>
    <dgm:cxn modelId="{C59DA394-DAE7-40C0-8D3D-E604DA1C990E}" type="presOf" srcId="{AC81B8F6-F784-4BB3-96D4-218DCF777995}" destId="{2AD865B6-0895-4C62-BF59-911D928B7619}" srcOrd="1" destOrd="0" presId="urn:microsoft.com/office/officeart/2005/8/layout/pyramid1"/>
    <dgm:cxn modelId="{80CE96A2-A6A4-46D4-BC55-22CCD15BA83B}" type="presOf" srcId="{93AD0969-512D-4734-8D9A-9E5B38E75928}" destId="{93EC4D2D-D745-4B99-B15E-C0CDB88F7EBC}" srcOrd="1" destOrd="0" presId="urn:microsoft.com/office/officeart/2005/8/layout/pyramid1"/>
    <dgm:cxn modelId="{430CF2A8-F287-4DE7-B37A-13F6EE4D37FF}" type="presOf" srcId="{9D208B56-8E51-4DBD-A17D-44552FE9B770}" destId="{C61770BD-8395-42BF-A68B-1808198E5EF9}" srcOrd="0" destOrd="0" presId="urn:microsoft.com/office/officeart/2005/8/layout/pyramid1"/>
    <dgm:cxn modelId="{B3A597AB-F8C2-40F5-8D8A-72399D23B6E4}" srcId="{17612BD8-0EBB-42C9-834A-2DB38A16642A}" destId="{93AD0969-512D-4734-8D9A-9E5B38E75928}" srcOrd="3" destOrd="0" parTransId="{70ABC2A0-4B44-4092-97C4-239430D06E84}" sibTransId="{4B3A9D51-CFE6-4B1A-BB24-7ECE9803B529}"/>
    <dgm:cxn modelId="{511D1CB2-57AA-466C-B74B-028706C6124B}" type="presOf" srcId="{9D208B56-8E51-4DBD-A17D-44552FE9B770}" destId="{00D3680D-5C39-4617-9C92-C20419B61C29}" srcOrd="1" destOrd="0" presId="urn:microsoft.com/office/officeart/2005/8/layout/pyramid1"/>
    <dgm:cxn modelId="{3A452DB8-4182-4668-980D-CE418F93B9A1}" type="presOf" srcId="{AC81B8F6-F784-4BB3-96D4-218DCF777995}" destId="{A63E21C6-33EB-4399-A33E-18DEEB2131C5}" srcOrd="0" destOrd="0" presId="urn:microsoft.com/office/officeart/2005/8/layout/pyramid1"/>
    <dgm:cxn modelId="{795FE2CD-12C5-4DC3-94F2-1DF4ACFEC633}" srcId="{17612BD8-0EBB-42C9-834A-2DB38A16642A}" destId="{FAC2766E-FF0E-484A-9229-4C3FF0EE9E7C}" srcOrd="2" destOrd="0" parTransId="{6AA02F12-595D-4F95-A611-F9D3F8A56EF1}" sibTransId="{7B381C82-7112-409B-AFAC-B262B08BD248}"/>
    <dgm:cxn modelId="{ABEC27F2-7F28-40FE-ADB1-5655EF91D602}" type="presOf" srcId="{93AD0969-512D-4734-8D9A-9E5B38E75928}" destId="{026FD29D-8B89-4DE5-B7AB-43BC50738BAB}" srcOrd="0" destOrd="0" presId="urn:microsoft.com/office/officeart/2005/8/layout/pyramid1"/>
    <dgm:cxn modelId="{4C6996F5-FA56-4E6A-98A2-4022DCA0D35F}" srcId="{17612BD8-0EBB-42C9-834A-2DB38A16642A}" destId="{AC81B8F6-F784-4BB3-96D4-218DCF777995}" srcOrd="4" destOrd="0" parTransId="{9ECE257B-F764-4C69-BC82-1C02FAB8BA15}" sibTransId="{C39F6287-82FF-4AA4-A39F-ADFF718539D5}"/>
    <dgm:cxn modelId="{EF7F3FDD-0DD4-48B1-82BC-AAEAA952BBCF}" type="presOf" srcId="{4ABF1CFD-F85A-443A-993C-62F3864395FF}" destId="{B545E12E-FEE5-49D5-B953-5B8E99F81097}" srcOrd="0" destOrd="0" presId="urn:microsoft.com/office/officeart/2005/8/layout/pyramid1"/>
    <dgm:cxn modelId="{ADF8E3FE-574B-45D7-AF32-BE10D1FEA1A4}" type="presOf" srcId="{4ABF1CFD-F85A-443A-993C-62F3864395FF}" destId="{9C23AEED-268A-41FC-BCD4-383A59F41F7D}" srcOrd="1" destOrd="0" presId="urn:microsoft.com/office/officeart/2005/8/layout/pyramid1"/>
    <dgm:cxn modelId="{8356AB21-CECF-4B9D-A8DF-2082596D62CC}" type="presParOf" srcId="{7B64D47D-684E-4212-8DD5-6699CBA1FC68}" destId="{A55B7FFC-AA1D-4FD5-A15F-616A2720D183}" srcOrd="0" destOrd="0" presId="urn:microsoft.com/office/officeart/2005/8/layout/pyramid1"/>
    <dgm:cxn modelId="{081FFB7A-2E18-4CDE-9D8C-DD2A9BE8D77C}" type="presParOf" srcId="{A55B7FFC-AA1D-4FD5-A15F-616A2720D183}" destId="{B545E12E-FEE5-49D5-B953-5B8E99F81097}" srcOrd="0" destOrd="0" presId="urn:microsoft.com/office/officeart/2005/8/layout/pyramid1"/>
    <dgm:cxn modelId="{6D698B3D-68F5-4068-82F3-A0093F0D29BF}" type="presParOf" srcId="{A55B7FFC-AA1D-4FD5-A15F-616A2720D183}" destId="{9C23AEED-268A-41FC-BCD4-383A59F41F7D}" srcOrd="1" destOrd="0" presId="urn:microsoft.com/office/officeart/2005/8/layout/pyramid1"/>
    <dgm:cxn modelId="{DA430D4C-B80D-4D0A-85D8-0443AF50A757}" type="presParOf" srcId="{7B64D47D-684E-4212-8DD5-6699CBA1FC68}" destId="{4EFD67D2-D672-4C1A-895F-1AD3A56833D4}" srcOrd="1" destOrd="0" presId="urn:microsoft.com/office/officeart/2005/8/layout/pyramid1"/>
    <dgm:cxn modelId="{0EAE1480-FFA8-4104-A502-25F65D7E2AF9}" type="presParOf" srcId="{4EFD67D2-D672-4C1A-895F-1AD3A56833D4}" destId="{521DAFF7-1340-4D47-98A5-6FB862F63E81}" srcOrd="0" destOrd="0" presId="urn:microsoft.com/office/officeart/2005/8/layout/pyramid1"/>
    <dgm:cxn modelId="{CAAA4174-183B-45E0-851B-ABD49944C161}" type="presParOf" srcId="{4EFD67D2-D672-4C1A-895F-1AD3A56833D4}" destId="{0E9B3670-B7F3-4F16-AAB9-A26E6BF7F227}" srcOrd="1" destOrd="0" presId="urn:microsoft.com/office/officeart/2005/8/layout/pyramid1"/>
    <dgm:cxn modelId="{D50A02F7-0A2C-4430-9037-3D3480EE3E72}" type="presParOf" srcId="{7B64D47D-684E-4212-8DD5-6699CBA1FC68}" destId="{DE4F2DAC-4A2C-4948-8FAB-36FC81E6A696}" srcOrd="2" destOrd="0" presId="urn:microsoft.com/office/officeart/2005/8/layout/pyramid1"/>
    <dgm:cxn modelId="{46B21225-5DD4-40D2-81FC-42B5C6A076BE}" type="presParOf" srcId="{DE4F2DAC-4A2C-4948-8FAB-36FC81E6A696}" destId="{F5A5124E-1C61-49EA-850C-81F1A9F0C6FD}" srcOrd="0" destOrd="0" presId="urn:microsoft.com/office/officeart/2005/8/layout/pyramid1"/>
    <dgm:cxn modelId="{CFE981DE-B6C5-4EC1-84E2-EC7B65EC9F3F}" type="presParOf" srcId="{DE4F2DAC-4A2C-4948-8FAB-36FC81E6A696}" destId="{08BF2F48-7EE4-41B7-9B1C-D6FB24BEC86A}" srcOrd="1" destOrd="0" presId="urn:microsoft.com/office/officeart/2005/8/layout/pyramid1"/>
    <dgm:cxn modelId="{FE553301-3746-45F6-BC66-1F47B8645546}" type="presParOf" srcId="{7B64D47D-684E-4212-8DD5-6699CBA1FC68}" destId="{7A850285-6FF0-4F42-8E51-D69EE5458DE1}" srcOrd="3" destOrd="0" presId="urn:microsoft.com/office/officeart/2005/8/layout/pyramid1"/>
    <dgm:cxn modelId="{04EE414A-A4C0-4398-A2AB-CC6816FAD5EF}" type="presParOf" srcId="{7A850285-6FF0-4F42-8E51-D69EE5458DE1}" destId="{026FD29D-8B89-4DE5-B7AB-43BC50738BAB}" srcOrd="0" destOrd="0" presId="urn:microsoft.com/office/officeart/2005/8/layout/pyramid1"/>
    <dgm:cxn modelId="{43EC98C4-56EC-49C3-AEB4-76A32515A933}" type="presParOf" srcId="{7A850285-6FF0-4F42-8E51-D69EE5458DE1}" destId="{93EC4D2D-D745-4B99-B15E-C0CDB88F7EBC}" srcOrd="1" destOrd="0" presId="urn:microsoft.com/office/officeart/2005/8/layout/pyramid1"/>
    <dgm:cxn modelId="{8C0F07D6-EAEF-4FEA-B32E-D9A0B92B1A63}" type="presParOf" srcId="{7B64D47D-684E-4212-8DD5-6699CBA1FC68}" destId="{9F316878-BECC-4A6D-9E75-2FB304E657CF}" srcOrd="4" destOrd="0" presId="urn:microsoft.com/office/officeart/2005/8/layout/pyramid1"/>
    <dgm:cxn modelId="{D98C6EF1-A537-49FC-9909-1687AD9C8617}" type="presParOf" srcId="{9F316878-BECC-4A6D-9E75-2FB304E657CF}" destId="{A63E21C6-33EB-4399-A33E-18DEEB2131C5}" srcOrd="0" destOrd="0" presId="urn:microsoft.com/office/officeart/2005/8/layout/pyramid1"/>
    <dgm:cxn modelId="{E23BC8B7-3635-41B1-BDE0-6043840F26AE}" type="presParOf" srcId="{9F316878-BECC-4A6D-9E75-2FB304E657CF}" destId="{2AD865B6-0895-4C62-BF59-911D928B7619}" srcOrd="1" destOrd="0" presId="urn:microsoft.com/office/officeart/2005/8/layout/pyramid1"/>
    <dgm:cxn modelId="{C5987562-9343-4EB5-A4A3-7A05B937B6C3}" type="presParOf" srcId="{7B64D47D-684E-4212-8DD5-6699CBA1FC68}" destId="{F55EDB07-83FF-477B-B3B6-F0301F33D1A0}" srcOrd="5" destOrd="0" presId="urn:microsoft.com/office/officeart/2005/8/layout/pyramid1"/>
    <dgm:cxn modelId="{D8DDD2EE-91EC-4FA6-8D96-A547EF54A16E}" type="presParOf" srcId="{F55EDB07-83FF-477B-B3B6-F0301F33D1A0}" destId="{C61770BD-8395-42BF-A68B-1808198E5EF9}" srcOrd="0" destOrd="0" presId="urn:microsoft.com/office/officeart/2005/8/layout/pyramid1"/>
    <dgm:cxn modelId="{85B3F474-7387-4358-AF01-DDC5496F00C1}" type="presParOf" srcId="{F55EDB07-83FF-477B-B3B6-F0301F33D1A0}" destId="{00D3680D-5C39-4617-9C92-C20419B61C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85263-5259-4DC8-A058-BA2730AB5E2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81902E-8108-463C-80AB-3EE7DAB467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0" i="0">
              <a:latin typeface="Calibri" panose="020F0502020204030204" pitchFamily="34" charset="0"/>
            </a:rPr>
            <a:t>Health</a:t>
          </a:r>
          <a:endParaRPr lang="en-US">
            <a:latin typeface="Calibri" panose="020F0502020204030204" pitchFamily="34" charset="0"/>
          </a:endParaRPr>
        </a:p>
      </dgm:t>
    </dgm:pt>
    <dgm:pt modelId="{153C47F4-C54D-4B80-AB38-663903B5F5B1}" type="parTrans" cxnId="{3E58A174-19BC-4AEE-9D97-FCD00831F2CC}">
      <dgm:prSet/>
      <dgm:spPr/>
      <dgm:t>
        <a:bodyPr/>
        <a:lstStyle/>
        <a:p>
          <a:endParaRPr lang="en-US"/>
        </a:p>
      </dgm:t>
    </dgm:pt>
    <dgm:pt modelId="{4A754EAD-2D50-4A72-9279-BDD3428C61C8}" type="sibTrans" cxnId="{3E58A174-19BC-4AEE-9D97-FCD00831F2CC}">
      <dgm:prSet/>
      <dgm:spPr/>
      <dgm:t>
        <a:bodyPr/>
        <a:lstStyle/>
        <a:p>
          <a:endParaRPr lang="en-US"/>
        </a:p>
      </dgm:t>
    </dgm:pt>
    <dgm:pt modelId="{C8FF03DF-9F61-4FE1-AFA6-6099633008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0" i="0">
              <a:latin typeface="Calibri" panose="020F0502020204030204" pitchFamily="34" charset="0"/>
            </a:rPr>
            <a:t>Safety</a:t>
          </a:r>
          <a:endParaRPr lang="en-US">
            <a:latin typeface="Calibri" panose="020F0502020204030204" pitchFamily="34" charset="0"/>
          </a:endParaRPr>
        </a:p>
      </dgm:t>
    </dgm:pt>
    <dgm:pt modelId="{319D3BC6-049B-4953-ABAD-E29D1B22DB22}" type="parTrans" cxnId="{1DFBF91C-C85F-4803-9B79-EA0A883988A5}">
      <dgm:prSet/>
      <dgm:spPr/>
      <dgm:t>
        <a:bodyPr/>
        <a:lstStyle/>
        <a:p>
          <a:endParaRPr lang="en-US"/>
        </a:p>
      </dgm:t>
    </dgm:pt>
    <dgm:pt modelId="{4D4DE778-725F-45CE-A323-3943C3E9B983}" type="sibTrans" cxnId="{1DFBF91C-C85F-4803-9B79-EA0A883988A5}">
      <dgm:prSet/>
      <dgm:spPr/>
      <dgm:t>
        <a:bodyPr/>
        <a:lstStyle/>
        <a:p>
          <a:endParaRPr lang="en-US"/>
        </a:p>
      </dgm:t>
    </dgm:pt>
    <dgm:pt modelId="{B8C4DA88-F700-4FB2-8640-C457F04248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0" i="0">
              <a:latin typeface="Calibri" panose="020F0502020204030204" pitchFamily="34" charset="0"/>
            </a:rPr>
            <a:t>Behaviors</a:t>
          </a:r>
          <a:endParaRPr lang="en-US">
            <a:latin typeface="Calibri" panose="020F0502020204030204" pitchFamily="34" charset="0"/>
          </a:endParaRPr>
        </a:p>
      </dgm:t>
    </dgm:pt>
    <dgm:pt modelId="{4D7C0082-6D57-4181-ADB1-B534140C6623}" type="parTrans" cxnId="{86E45350-7E45-4FAD-BBC8-874D8CBBEE26}">
      <dgm:prSet/>
      <dgm:spPr/>
      <dgm:t>
        <a:bodyPr/>
        <a:lstStyle/>
        <a:p>
          <a:endParaRPr lang="en-US"/>
        </a:p>
      </dgm:t>
    </dgm:pt>
    <dgm:pt modelId="{FA990866-2600-4939-AD47-BAEDF84BD246}" type="sibTrans" cxnId="{86E45350-7E45-4FAD-BBC8-874D8CBBEE26}">
      <dgm:prSet/>
      <dgm:spPr/>
      <dgm:t>
        <a:bodyPr/>
        <a:lstStyle/>
        <a:p>
          <a:endParaRPr lang="en-US"/>
        </a:p>
      </dgm:t>
    </dgm:pt>
    <dgm:pt modelId="{B9793BC7-B918-44E5-A3E6-C452DA90CE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0" i="0">
              <a:latin typeface="Calibri" panose="020F0502020204030204" pitchFamily="34" charset="0"/>
            </a:rPr>
            <a:t>Self care needs</a:t>
          </a:r>
          <a:endParaRPr lang="en-US">
            <a:latin typeface="Calibri" panose="020F0502020204030204" pitchFamily="34" charset="0"/>
          </a:endParaRPr>
        </a:p>
      </dgm:t>
    </dgm:pt>
    <dgm:pt modelId="{40278658-E951-40D7-A756-A2436641BA50}" type="parTrans" cxnId="{4419B1B1-4139-462F-9238-6B213DB750D1}">
      <dgm:prSet/>
      <dgm:spPr/>
      <dgm:t>
        <a:bodyPr/>
        <a:lstStyle/>
        <a:p>
          <a:endParaRPr lang="en-US"/>
        </a:p>
      </dgm:t>
    </dgm:pt>
    <dgm:pt modelId="{CA7856A1-C801-4E3A-83C3-7A6688C3590C}" type="sibTrans" cxnId="{4419B1B1-4139-462F-9238-6B213DB750D1}">
      <dgm:prSet/>
      <dgm:spPr/>
      <dgm:t>
        <a:bodyPr/>
        <a:lstStyle/>
        <a:p>
          <a:endParaRPr lang="en-US"/>
        </a:p>
      </dgm:t>
    </dgm:pt>
    <dgm:pt modelId="{96FA8512-8ADC-465E-83CF-5A1E65CDE5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0" i="0">
              <a:latin typeface="Calibri" panose="020F0502020204030204" pitchFamily="34" charset="0"/>
            </a:rPr>
            <a:t>Medical conditions</a:t>
          </a:r>
          <a:endParaRPr lang="en-US">
            <a:latin typeface="Calibri" panose="020F0502020204030204" pitchFamily="34" charset="0"/>
          </a:endParaRPr>
        </a:p>
      </dgm:t>
    </dgm:pt>
    <dgm:pt modelId="{3449DED1-DE96-4524-98BA-6715A8691889}" type="parTrans" cxnId="{50D80D0B-BCB3-4DFE-A5D3-9657F35968B6}">
      <dgm:prSet/>
      <dgm:spPr/>
      <dgm:t>
        <a:bodyPr/>
        <a:lstStyle/>
        <a:p>
          <a:endParaRPr lang="en-US"/>
        </a:p>
      </dgm:t>
    </dgm:pt>
    <dgm:pt modelId="{74A0E6FB-6D13-4D6B-9CFF-BF2DB5A08AC6}" type="sibTrans" cxnId="{50D80D0B-BCB3-4DFE-A5D3-9657F35968B6}">
      <dgm:prSet/>
      <dgm:spPr/>
      <dgm:t>
        <a:bodyPr/>
        <a:lstStyle/>
        <a:p>
          <a:endParaRPr lang="en-US"/>
        </a:p>
      </dgm:t>
    </dgm:pt>
    <dgm:pt modelId="{713C5D33-7C4E-43A3-8B58-4114802E6C7A}" type="pres">
      <dgm:prSet presAssocID="{40D85263-5259-4DC8-A058-BA2730AB5E25}" presName="root" presStyleCnt="0">
        <dgm:presLayoutVars>
          <dgm:dir/>
          <dgm:resizeHandles val="exact"/>
        </dgm:presLayoutVars>
      </dgm:prSet>
      <dgm:spPr/>
    </dgm:pt>
    <dgm:pt modelId="{5EB1D9E8-F341-44B9-AF71-3EED6221F369}" type="pres">
      <dgm:prSet presAssocID="{8581902E-8108-463C-80AB-3EE7DAB4678C}" presName="compNode" presStyleCnt="0"/>
      <dgm:spPr/>
    </dgm:pt>
    <dgm:pt modelId="{2924FFDB-7F01-4B69-85A7-DD04809D1E15}" type="pres">
      <dgm:prSet presAssocID="{8581902E-8108-463C-80AB-3EE7DAB4678C}" presName="iconBgRect" presStyleLbl="bgShp" presStyleIdx="0" presStyleCnt="5"/>
      <dgm:spPr/>
    </dgm:pt>
    <dgm:pt modelId="{247FECF5-0046-4015-A272-1C3FC8EF5387}" type="pres">
      <dgm:prSet presAssocID="{8581902E-8108-463C-80AB-3EE7DAB4678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42FA400-F154-4F0F-A091-E81911837AD7}" type="pres">
      <dgm:prSet presAssocID="{8581902E-8108-463C-80AB-3EE7DAB4678C}" presName="spaceRect" presStyleCnt="0"/>
      <dgm:spPr/>
    </dgm:pt>
    <dgm:pt modelId="{2CA3A73D-F9FB-4CAA-94BC-2A0661FCE143}" type="pres">
      <dgm:prSet presAssocID="{8581902E-8108-463C-80AB-3EE7DAB4678C}" presName="textRect" presStyleLbl="revTx" presStyleIdx="0" presStyleCnt="5">
        <dgm:presLayoutVars>
          <dgm:chMax val="1"/>
          <dgm:chPref val="1"/>
        </dgm:presLayoutVars>
      </dgm:prSet>
      <dgm:spPr/>
    </dgm:pt>
    <dgm:pt modelId="{B860E16B-FE73-4B9E-854A-EF022FBDE1F9}" type="pres">
      <dgm:prSet presAssocID="{4A754EAD-2D50-4A72-9279-BDD3428C61C8}" presName="sibTrans" presStyleCnt="0"/>
      <dgm:spPr/>
    </dgm:pt>
    <dgm:pt modelId="{FED4E03A-161C-4517-AAB0-DDC657EA3CC3}" type="pres">
      <dgm:prSet presAssocID="{C8FF03DF-9F61-4FE1-AFA6-6099633008F2}" presName="compNode" presStyleCnt="0"/>
      <dgm:spPr/>
    </dgm:pt>
    <dgm:pt modelId="{8527DB79-67C9-40D8-96C4-A4C0E837A03E}" type="pres">
      <dgm:prSet presAssocID="{C8FF03DF-9F61-4FE1-AFA6-6099633008F2}" presName="iconBgRect" presStyleLbl="bgShp" presStyleIdx="1" presStyleCnt="5"/>
      <dgm:spPr/>
    </dgm:pt>
    <dgm:pt modelId="{0D18A3B2-9390-4DD9-8FBB-736E83356FDF}" type="pres">
      <dgm:prSet presAssocID="{C8FF03DF-9F61-4FE1-AFA6-6099633008F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63933FD0-AA93-483A-87C5-EC954DA71327}" type="pres">
      <dgm:prSet presAssocID="{C8FF03DF-9F61-4FE1-AFA6-6099633008F2}" presName="spaceRect" presStyleCnt="0"/>
      <dgm:spPr/>
    </dgm:pt>
    <dgm:pt modelId="{72DCC046-8D79-415D-9E6F-0C1ACEAB6CE3}" type="pres">
      <dgm:prSet presAssocID="{C8FF03DF-9F61-4FE1-AFA6-6099633008F2}" presName="textRect" presStyleLbl="revTx" presStyleIdx="1" presStyleCnt="5">
        <dgm:presLayoutVars>
          <dgm:chMax val="1"/>
          <dgm:chPref val="1"/>
        </dgm:presLayoutVars>
      </dgm:prSet>
      <dgm:spPr/>
    </dgm:pt>
    <dgm:pt modelId="{FB3DF635-B608-4929-B423-5257D50CFE50}" type="pres">
      <dgm:prSet presAssocID="{4D4DE778-725F-45CE-A323-3943C3E9B983}" presName="sibTrans" presStyleCnt="0"/>
      <dgm:spPr/>
    </dgm:pt>
    <dgm:pt modelId="{EB052DCC-8EC3-4155-B633-86AE198BF048}" type="pres">
      <dgm:prSet presAssocID="{B8C4DA88-F700-4FB2-8640-C457F042484A}" presName="compNode" presStyleCnt="0"/>
      <dgm:spPr/>
    </dgm:pt>
    <dgm:pt modelId="{81B7ACFE-4CA3-427B-A123-4E2C40E5A521}" type="pres">
      <dgm:prSet presAssocID="{B8C4DA88-F700-4FB2-8640-C457F042484A}" presName="iconBgRect" presStyleLbl="bgShp" presStyleIdx="2" presStyleCnt="5"/>
      <dgm:spPr/>
    </dgm:pt>
    <dgm:pt modelId="{80453D01-A37F-40FC-842B-5B132DCDC7F7}" type="pres">
      <dgm:prSet presAssocID="{B8C4DA88-F700-4FB2-8640-C457F04248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C9218C20-DBB0-4417-B3D2-5BF580420695}" type="pres">
      <dgm:prSet presAssocID="{B8C4DA88-F700-4FB2-8640-C457F042484A}" presName="spaceRect" presStyleCnt="0"/>
      <dgm:spPr/>
    </dgm:pt>
    <dgm:pt modelId="{AE73D4AD-0E17-4F24-AD87-756B2FC33C51}" type="pres">
      <dgm:prSet presAssocID="{B8C4DA88-F700-4FB2-8640-C457F042484A}" presName="textRect" presStyleLbl="revTx" presStyleIdx="2" presStyleCnt="5">
        <dgm:presLayoutVars>
          <dgm:chMax val="1"/>
          <dgm:chPref val="1"/>
        </dgm:presLayoutVars>
      </dgm:prSet>
      <dgm:spPr/>
    </dgm:pt>
    <dgm:pt modelId="{6CDECD38-9C42-4F26-A076-39E2B7D83598}" type="pres">
      <dgm:prSet presAssocID="{FA990866-2600-4939-AD47-BAEDF84BD246}" presName="sibTrans" presStyleCnt="0"/>
      <dgm:spPr/>
    </dgm:pt>
    <dgm:pt modelId="{C07C0CF0-988A-43CF-A084-C24BFD8C95C8}" type="pres">
      <dgm:prSet presAssocID="{B9793BC7-B918-44E5-A3E6-C452DA90CE28}" presName="compNode" presStyleCnt="0"/>
      <dgm:spPr/>
    </dgm:pt>
    <dgm:pt modelId="{39F884E7-A905-4EA3-B18D-5E8256A2A570}" type="pres">
      <dgm:prSet presAssocID="{B9793BC7-B918-44E5-A3E6-C452DA90CE28}" presName="iconBgRect" presStyleLbl="bgShp" presStyleIdx="3" presStyleCnt="5"/>
      <dgm:spPr/>
    </dgm:pt>
    <dgm:pt modelId="{86324B63-FF11-4716-9C48-B2FDE5FDB687}" type="pres">
      <dgm:prSet presAssocID="{B9793BC7-B918-44E5-A3E6-C452DA90CE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889AAB9-B8AA-4786-8E3D-BD1B99C535A8}" type="pres">
      <dgm:prSet presAssocID="{B9793BC7-B918-44E5-A3E6-C452DA90CE28}" presName="spaceRect" presStyleCnt="0"/>
      <dgm:spPr/>
    </dgm:pt>
    <dgm:pt modelId="{D0F167E0-2286-488D-B5FA-A7C57B2227B9}" type="pres">
      <dgm:prSet presAssocID="{B9793BC7-B918-44E5-A3E6-C452DA90CE28}" presName="textRect" presStyleLbl="revTx" presStyleIdx="3" presStyleCnt="5">
        <dgm:presLayoutVars>
          <dgm:chMax val="1"/>
          <dgm:chPref val="1"/>
        </dgm:presLayoutVars>
      </dgm:prSet>
      <dgm:spPr/>
    </dgm:pt>
    <dgm:pt modelId="{23AD1D76-A8B8-4D3E-8B5E-8C0F0A594EAF}" type="pres">
      <dgm:prSet presAssocID="{CA7856A1-C801-4E3A-83C3-7A6688C3590C}" presName="sibTrans" presStyleCnt="0"/>
      <dgm:spPr/>
    </dgm:pt>
    <dgm:pt modelId="{314BA189-2CE3-4EC4-99C9-16CD9FEC5377}" type="pres">
      <dgm:prSet presAssocID="{96FA8512-8ADC-465E-83CF-5A1E65CDE52C}" presName="compNode" presStyleCnt="0"/>
      <dgm:spPr/>
    </dgm:pt>
    <dgm:pt modelId="{22BA2A3C-270F-4D64-8EF0-0AC3D46C8DFE}" type="pres">
      <dgm:prSet presAssocID="{96FA8512-8ADC-465E-83CF-5A1E65CDE52C}" presName="iconBgRect" presStyleLbl="bgShp" presStyleIdx="4" presStyleCnt="5"/>
      <dgm:spPr/>
    </dgm:pt>
    <dgm:pt modelId="{34B72D35-B4C5-4203-A56C-E0FCE51BCF39}" type="pres">
      <dgm:prSet presAssocID="{96FA8512-8ADC-465E-83CF-5A1E65CDE52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3A055ED-8EEC-43B3-8A86-83EABD32BA73}" type="pres">
      <dgm:prSet presAssocID="{96FA8512-8ADC-465E-83CF-5A1E65CDE52C}" presName="spaceRect" presStyleCnt="0"/>
      <dgm:spPr/>
    </dgm:pt>
    <dgm:pt modelId="{1390DAA8-7510-43D2-916B-E3F6212F29DC}" type="pres">
      <dgm:prSet presAssocID="{96FA8512-8ADC-465E-83CF-5A1E65CDE52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0D80D0B-BCB3-4DFE-A5D3-9657F35968B6}" srcId="{40D85263-5259-4DC8-A058-BA2730AB5E25}" destId="{96FA8512-8ADC-465E-83CF-5A1E65CDE52C}" srcOrd="4" destOrd="0" parTransId="{3449DED1-DE96-4524-98BA-6715A8691889}" sibTransId="{74A0E6FB-6D13-4D6B-9CFF-BF2DB5A08AC6}"/>
    <dgm:cxn modelId="{1DFBF91C-C85F-4803-9B79-EA0A883988A5}" srcId="{40D85263-5259-4DC8-A058-BA2730AB5E25}" destId="{C8FF03DF-9F61-4FE1-AFA6-6099633008F2}" srcOrd="1" destOrd="0" parTransId="{319D3BC6-049B-4953-ABAD-E29D1B22DB22}" sibTransId="{4D4DE778-725F-45CE-A323-3943C3E9B983}"/>
    <dgm:cxn modelId="{7DABE46F-E417-46BA-A8A2-7B23FB6B8188}" type="presOf" srcId="{B9793BC7-B918-44E5-A3E6-C452DA90CE28}" destId="{D0F167E0-2286-488D-B5FA-A7C57B2227B9}" srcOrd="0" destOrd="0" presId="urn:microsoft.com/office/officeart/2018/5/layout/IconCircleLabelList"/>
    <dgm:cxn modelId="{86E45350-7E45-4FAD-BBC8-874D8CBBEE26}" srcId="{40D85263-5259-4DC8-A058-BA2730AB5E25}" destId="{B8C4DA88-F700-4FB2-8640-C457F042484A}" srcOrd="2" destOrd="0" parTransId="{4D7C0082-6D57-4181-ADB1-B534140C6623}" sibTransId="{FA990866-2600-4939-AD47-BAEDF84BD246}"/>
    <dgm:cxn modelId="{EB1F7752-20ED-4596-8B84-143518476992}" type="presOf" srcId="{C8FF03DF-9F61-4FE1-AFA6-6099633008F2}" destId="{72DCC046-8D79-415D-9E6F-0C1ACEAB6CE3}" srcOrd="0" destOrd="0" presId="urn:microsoft.com/office/officeart/2018/5/layout/IconCircleLabelList"/>
    <dgm:cxn modelId="{3E58A174-19BC-4AEE-9D97-FCD00831F2CC}" srcId="{40D85263-5259-4DC8-A058-BA2730AB5E25}" destId="{8581902E-8108-463C-80AB-3EE7DAB4678C}" srcOrd="0" destOrd="0" parTransId="{153C47F4-C54D-4B80-AB38-663903B5F5B1}" sibTransId="{4A754EAD-2D50-4A72-9279-BDD3428C61C8}"/>
    <dgm:cxn modelId="{CEEF24A8-52B7-472C-BD53-5CC893C41DEE}" type="presOf" srcId="{B8C4DA88-F700-4FB2-8640-C457F042484A}" destId="{AE73D4AD-0E17-4F24-AD87-756B2FC33C51}" srcOrd="0" destOrd="0" presId="urn:microsoft.com/office/officeart/2018/5/layout/IconCircleLabelList"/>
    <dgm:cxn modelId="{00A2F5B0-671D-4995-BF11-47CE40464646}" type="presOf" srcId="{8581902E-8108-463C-80AB-3EE7DAB4678C}" destId="{2CA3A73D-F9FB-4CAA-94BC-2A0661FCE143}" srcOrd="0" destOrd="0" presId="urn:microsoft.com/office/officeart/2018/5/layout/IconCircleLabelList"/>
    <dgm:cxn modelId="{4419B1B1-4139-462F-9238-6B213DB750D1}" srcId="{40D85263-5259-4DC8-A058-BA2730AB5E25}" destId="{B9793BC7-B918-44E5-A3E6-C452DA90CE28}" srcOrd="3" destOrd="0" parTransId="{40278658-E951-40D7-A756-A2436641BA50}" sibTransId="{CA7856A1-C801-4E3A-83C3-7A6688C3590C}"/>
    <dgm:cxn modelId="{A74C09CA-A724-4A5E-9A96-A3FA70458568}" type="presOf" srcId="{96FA8512-8ADC-465E-83CF-5A1E65CDE52C}" destId="{1390DAA8-7510-43D2-916B-E3F6212F29DC}" srcOrd="0" destOrd="0" presId="urn:microsoft.com/office/officeart/2018/5/layout/IconCircleLabelList"/>
    <dgm:cxn modelId="{DC384BD8-667D-40A6-91AF-450B38DCC559}" type="presOf" srcId="{40D85263-5259-4DC8-A058-BA2730AB5E25}" destId="{713C5D33-7C4E-43A3-8B58-4114802E6C7A}" srcOrd="0" destOrd="0" presId="urn:microsoft.com/office/officeart/2018/5/layout/IconCircleLabelList"/>
    <dgm:cxn modelId="{13F864AB-635F-4FC6-92B8-C985EF82FA50}" type="presParOf" srcId="{713C5D33-7C4E-43A3-8B58-4114802E6C7A}" destId="{5EB1D9E8-F341-44B9-AF71-3EED6221F369}" srcOrd="0" destOrd="0" presId="urn:microsoft.com/office/officeart/2018/5/layout/IconCircleLabelList"/>
    <dgm:cxn modelId="{CF7C4982-FDC4-492F-82A1-D1E8A1560191}" type="presParOf" srcId="{5EB1D9E8-F341-44B9-AF71-3EED6221F369}" destId="{2924FFDB-7F01-4B69-85A7-DD04809D1E15}" srcOrd="0" destOrd="0" presId="urn:microsoft.com/office/officeart/2018/5/layout/IconCircleLabelList"/>
    <dgm:cxn modelId="{3F9E4602-1100-494E-94BA-BF8363DA20E4}" type="presParOf" srcId="{5EB1D9E8-F341-44B9-AF71-3EED6221F369}" destId="{247FECF5-0046-4015-A272-1C3FC8EF5387}" srcOrd="1" destOrd="0" presId="urn:microsoft.com/office/officeart/2018/5/layout/IconCircleLabelList"/>
    <dgm:cxn modelId="{4F9DA489-608C-4171-A792-A3F33C9AA5E1}" type="presParOf" srcId="{5EB1D9E8-F341-44B9-AF71-3EED6221F369}" destId="{342FA400-F154-4F0F-A091-E81911837AD7}" srcOrd="2" destOrd="0" presId="urn:microsoft.com/office/officeart/2018/5/layout/IconCircleLabelList"/>
    <dgm:cxn modelId="{D95A6D93-FBB2-430E-9DEA-71FCC0583C16}" type="presParOf" srcId="{5EB1D9E8-F341-44B9-AF71-3EED6221F369}" destId="{2CA3A73D-F9FB-4CAA-94BC-2A0661FCE143}" srcOrd="3" destOrd="0" presId="urn:microsoft.com/office/officeart/2018/5/layout/IconCircleLabelList"/>
    <dgm:cxn modelId="{11191F64-9874-49DC-8044-B7B2A7D3CBCD}" type="presParOf" srcId="{713C5D33-7C4E-43A3-8B58-4114802E6C7A}" destId="{B860E16B-FE73-4B9E-854A-EF022FBDE1F9}" srcOrd="1" destOrd="0" presId="urn:microsoft.com/office/officeart/2018/5/layout/IconCircleLabelList"/>
    <dgm:cxn modelId="{8CA0E816-03EB-41F6-B03F-8B41D3A11E9D}" type="presParOf" srcId="{713C5D33-7C4E-43A3-8B58-4114802E6C7A}" destId="{FED4E03A-161C-4517-AAB0-DDC657EA3CC3}" srcOrd="2" destOrd="0" presId="urn:microsoft.com/office/officeart/2018/5/layout/IconCircleLabelList"/>
    <dgm:cxn modelId="{520B6A50-D936-4133-8F24-1B36C7CE18A3}" type="presParOf" srcId="{FED4E03A-161C-4517-AAB0-DDC657EA3CC3}" destId="{8527DB79-67C9-40D8-96C4-A4C0E837A03E}" srcOrd="0" destOrd="0" presId="urn:microsoft.com/office/officeart/2018/5/layout/IconCircleLabelList"/>
    <dgm:cxn modelId="{ABEF3CEE-7262-4664-A10A-8A3564CAFCCE}" type="presParOf" srcId="{FED4E03A-161C-4517-AAB0-DDC657EA3CC3}" destId="{0D18A3B2-9390-4DD9-8FBB-736E83356FDF}" srcOrd="1" destOrd="0" presId="urn:microsoft.com/office/officeart/2018/5/layout/IconCircleLabelList"/>
    <dgm:cxn modelId="{CABAEAEE-25C6-4B8B-8760-1006FEB2C87E}" type="presParOf" srcId="{FED4E03A-161C-4517-AAB0-DDC657EA3CC3}" destId="{63933FD0-AA93-483A-87C5-EC954DA71327}" srcOrd="2" destOrd="0" presId="urn:microsoft.com/office/officeart/2018/5/layout/IconCircleLabelList"/>
    <dgm:cxn modelId="{88E8F9C6-6DCC-4B83-B06B-56BC77913BD5}" type="presParOf" srcId="{FED4E03A-161C-4517-AAB0-DDC657EA3CC3}" destId="{72DCC046-8D79-415D-9E6F-0C1ACEAB6CE3}" srcOrd="3" destOrd="0" presId="urn:microsoft.com/office/officeart/2018/5/layout/IconCircleLabelList"/>
    <dgm:cxn modelId="{B3E90240-CEAF-450C-9481-16E2548DAE77}" type="presParOf" srcId="{713C5D33-7C4E-43A3-8B58-4114802E6C7A}" destId="{FB3DF635-B608-4929-B423-5257D50CFE50}" srcOrd="3" destOrd="0" presId="urn:microsoft.com/office/officeart/2018/5/layout/IconCircleLabelList"/>
    <dgm:cxn modelId="{EC806179-436D-4925-B647-1D7E72AF4DE5}" type="presParOf" srcId="{713C5D33-7C4E-43A3-8B58-4114802E6C7A}" destId="{EB052DCC-8EC3-4155-B633-86AE198BF048}" srcOrd="4" destOrd="0" presId="urn:microsoft.com/office/officeart/2018/5/layout/IconCircleLabelList"/>
    <dgm:cxn modelId="{F7DA42F9-28A1-4F9D-8995-1C57A33CD4AC}" type="presParOf" srcId="{EB052DCC-8EC3-4155-B633-86AE198BF048}" destId="{81B7ACFE-4CA3-427B-A123-4E2C40E5A521}" srcOrd="0" destOrd="0" presId="urn:microsoft.com/office/officeart/2018/5/layout/IconCircleLabelList"/>
    <dgm:cxn modelId="{E2F1CF77-7DCD-47BC-A28C-94EFA3AC266D}" type="presParOf" srcId="{EB052DCC-8EC3-4155-B633-86AE198BF048}" destId="{80453D01-A37F-40FC-842B-5B132DCDC7F7}" srcOrd="1" destOrd="0" presId="urn:microsoft.com/office/officeart/2018/5/layout/IconCircleLabelList"/>
    <dgm:cxn modelId="{643D9198-0F91-4401-807C-E8D457893D9D}" type="presParOf" srcId="{EB052DCC-8EC3-4155-B633-86AE198BF048}" destId="{C9218C20-DBB0-4417-B3D2-5BF580420695}" srcOrd="2" destOrd="0" presId="urn:microsoft.com/office/officeart/2018/5/layout/IconCircleLabelList"/>
    <dgm:cxn modelId="{11E24AF2-6F42-4298-BD39-58F812A87328}" type="presParOf" srcId="{EB052DCC-8EC3-4155-B633-86AE198BF048}" destId="{AE73D4AD-0E17-4F24-AD87-756B2FC33C51}" srcOrd="3" destOrd="0" presId="urn:microsoft.com/office/officeart/2018/5/layout/IconCircleLabelList"/>
    <dgm:cxn modelId="{ADE51D56-E280-4499-97E2-8CAC2C3D4E02}" type="presParOf" srcId="{713C5D33-7C4E-43A3-8B58-4114802E6C7A}" destId="{6CDECD38-9C42-4F26-A076-39E2B7D83598}" srcOrd="5" destOrd="0" presId="urn:microsoft.com/office/officeart/2018/5/layout/IconCircleLabelList"/>
    <dgm:cxn modelId="{08F69513-90C8-473C-98D7-0E29AE08F4B2}" type="presParOf" srcId="{713C5D33-7C4E-43A3-8B58-4114802E6C7A}" destId="{C07C0CF0-988A-43CF-A084-C24BFD8C95C8}" srcOrd="6" destOrd="0" presId="urn:microsoft.com/office/officeart/2018/5/layout/IconCircleLabelList"/>
    <dgm:cxn modelId="{BBFC3ECE-FAA6-4643-88A5-256CCABDDC59}" type="presParOf" srcId="{C07C0CF0-988A-43CF-A084-C24BFD8C95C8}" destId="{39F884E7-A905-4EA3-B18D-5E8256A2A570}" srcOrd="0" destOrd="0" presId="urn:microsoft.com/office/officeart/2018/5/layout/IconCircleLabelList"/>
    <dgm:cxn modelId="{0155D0CB-87C4-4511-A107-53798642CFF3}" type="presParOf" srcId="{C07C0CF0-988A-43CF-A084-C24BFD8C95C8}" destId="{86324B63-FF11-4716-9C48-B2FDE5FDB687}" srcOrd="1" destOrd="0" presId="urn:microsoft.com/office/officeart/2018/5/layout/IconCircleLabelList"/>
    <dgm:cxn modelId="{78A4898F-00D9-498B-9D46-15C2A7C0A460}" type="presParOf" srcId="{C07C0CF0-988A-43CF-A084-C24BFD8C95C8}" destId="{E889AAB9-B8AA-4786-8E3D-BD1B99C535A8}" srcOrd="2" destOrd="0" presId="urn:microsoft.com/office/officeart/2018/5/layout/IconCircleLabelList"/>
    <dgm:cxn modelId="{FB56F9BF-7CE0-4DAB-9342-64666D608147}" type="presParOf" srcId="{C07C0CF0-988A-43CF-A084-C24BFD8C95C8}" destId="{D0F167E0-2286-488D-B5FA-A7C57B2227B9}" srcOrd="3" destOrd="0" presId="urn:microsoft.com/office/officeart/2018/5/layout/IconCircleLabelList"/>
    <dgm:cxn modelId="{319C999B-6C9B-4F2F-87E5-DC4D5C36A0E6}" type="presParOf" srcId="{713C5D33-7C4E-43A3-8B58-4114802E6C7A}" destId="{23AD1D76-A8B8-4D3E-8B5E-8C0F0A594EAF}" srcOrd="7" destOrd="0" presId="urn:microsoft.com/office/officeart/2018/5/layout/IconCircleLabelList"/>
    <dgm:cxn modelId="{4B36D066-8EF8-4CBA-9B12-D690FA85BD7C}" type="presParOf" srcId="{713C5D33-7C4E-43A3-8B58-4114802E6C7A}" destId="{314BA189-2CE3-4EC4-99C9-16CD9FEC5377}" srcOrd="8" destOrd="0" presId="urn:microsoft.com/office/officeart/2018/5/layout/IconCircleLabelList"/>
    <dgm:cxn modelId="{13FC0D4D-0DE2-4EF9-BEEB-C1EE2452AC7E}" type="presParOf" srcId="{314BA189-2CE3-4EC4-99C9-16CD9FEC5377}" destId="{22BA2A3C-270F-4D64-8EF0-0AC3D46C8DFE}" srcOrd="0" destOrd="0" presId="urn:microsoft.com/office/officeart/2018/5/layout/IconCircleLabelList"/>
    <dgm:cxn modelId="{6B2AF176-3B43-4DAD-9CD6-C2DFA9ABF561}" type="presParOf" srcId="{314BA189-2CE3-4EC4-99C9-16CD9FEC5377}" destId="{34B72D35-B4C5-4203-A56C-E0FCE51BCF39}" srcOrd="1" destOrd="0" presId="urn:microsoft.com/office/officeart/2018/5/layout/IconCircleLabelList"/>
    <dgm:cxn modelId="{FCA3E291-33C7-422C-A567-F1F8F66934A2}" type="presParOf" srcId="{314BA189-2CE3-4EC4-99C9-16CD9FEC5377}" destId="{03A055ED-8EEC-43B3-8A86-83EABD32BA73}" srcOrd="2" destOrd="0" presId="urn:microsoft.com/office/officeart/2018/5/layout/IconCircleLabelList"/>
    <dgm:cxn modelId="{1BD39DAB-0AA7-4E22-9B6C-B669F25D0B0D}" type="presParOf" srcId="{314BA189-2CE3-4EC4-99C9-16CD9FEC5377}" destId="{1390DAA8-7510-43D2-916B-E3F6212F29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2316-7C55-4822-A96A-7657718E6F7D}">
      <dsp:nvSpPr>
        <dsp:cNvPr id="0" name=""/>
        <dsp:cNvSpPr/>
      </dsp:nvSpPr>
      <dsp:spPr>
        <a:xfrm>
          <a:off x="0" y="42780"/>
          <a:ext cx="6492875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Autism</a:t>
          </a:r>
        </a:p>
      </dsp:txBody>
      <dsp:txXfrm>
        <a:off x="56201" y="98981"/>
        <a:ext cx="6380473" cy="1038877"/>
      </dsp:txXfrm>
    </dsp:sp>
    <dsp:sp modelId="{1E60596E-DD07-4175-93BD-515004AACA6E}">
      <dsp:nvSpPr>
        <dsp:cNvPr id="0" name=""/>
        <dsp:cNvSpPr/>
      </dsp:nvSpPr>
      <dsp:spPr>
        <a:xfrm>
          <a:off x="0" y="1332300"/>
          <a:ext cx="6492875" cy="1151279"/>
        </a:xfrm>
        <a:prstGeom prst="roundRect">
          <a:avLst/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Cerebral Palsy</a:t>
          </a:r>
        </a:p>
      </dsp:txBody>
      <dsp:txXfrm>
        <a:off x="56201" y="1388501"/>
        <a:ext cx="6380473" cy="1038877"/>
      </dsp:txXfrm>
    </dsp:sp>
    <dsp:sp modelId="{57CE582D-EF46-48FD-91A0-B8A637066748}">
      <dsp:nvSpPr>
        <dsp:cNvPr id="0" name=""/>
        <dsp:cNvSpPr/>
      </dsp:nvSpPr>
      <dsp:spPr>
        <a:xfrm>
          <a:off x="0" y="2621820"/>
          <a:ext cx="6492875" cy="1151279"/>
        </a:xfrm>
        <a:prstGeom prst="roundRect">
          <a:avLst/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Epilepsy</a:t>
          </a:r>
        </a:p>
      </dsp:txBody>
      <dsp:txXfrm>
        <a:off x="56201" y="2678021"/>
        <a:ext cx="6380473" cy="1038877"/>
      </dsp:txXfrm>
    </dsp:sp>
    <dsp:sp modelId="{4EFA98AA-3798-43AA-97A4-B5AF8FC2E6E0}">
      <dsp:nvSpPr>
        <dsp:cNvPr id="0" name=""/>
        <dsp:cNvSpPr/>
      </dsp:nvSpPr>
      <dsp:spPr>
        <a:xfrm>
          <a:off x="0" y="3911340"/>
          <a:ext cx="6492875" cy="1151279"/>
        </a:xfrm>
        <a:prstGeom prst="roundRect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Intellectual Disability</a:t>
          </a:r>
        </a:p>
      </dsp:txBody>
      <dsp:txXfrm>
        <a:off x="56201" y="3967541"/>
        <a:ext cx="6380473" cy="10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E2C9-D8AD-41F0-95F2-59460EA4D7D4}">
      <dsp:nvSpPr>
        <dsp:cNvPr id="0" name=""/>
        <dsp:cNvSpPr/>
      </dsp:nvSpPr>
      <dsp:spPr>
        <a:xfrm>
          <a:off x="1372" y="435630"/>
          <a:ext cx="3202782" cy="31893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rgbClr val="003399"/>
              </a:solidFill>
              <a:latin typeface="Calibri" panose="020F0502020204030204" pitchFamily="34" charset="0"/>
            </a:rPr>
            <a:t>Employment First is a mindset that says:</a:t>
          </a:r>
          <a:endParaRPr lang="en-US" sz="3100" kern="1200" dirty="0">
            <a:solidFill>
              <a:srgbClr val="003399"/>
            </a:solidFill>
            <a:latin typeface="Calibri" panose="020F0502020204030204" pitchFamily="34" charset="0"/>
          </a:endParaRPr>
        </a:p>
      </dsp:txBody>
      <dsp:txXfrm>
        <a:off x="94784" y="529042"/>
        <a:ext cx="3015958" cy="3002500"/>
      </dsp:txXfrm>
    </dsp:sp>
    <dsp:sp modelId="{E750662A-291B-4753-A22C-885D29C1DF5C}">
      <dsp:nvSpPr>
        <dsp:cNvPr id="0" name=""/>
        <dsp:cNvSpPr/>
      </dsp:nvSpPr>
      <dsp:spPr>
        <a:xfrm>
          <a:off x="3457307" y="1673578"/>
          <a:ext cx="609867" cy="713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457307" y="1816264"/>
        <a:ext cx="426907" cy="428057"/>
      </dsp:txXfrm>
    </dsp:sp>
    <dsp:sp modelId="{8C2DA4C5-C17D-4A85-A9B4-CB6C5345C9FA}">
      <dsp:nvSpPr>
        <dsp:cNvPr id="0" name=""/>
        <dsp:cNvSpPr/>
      </dsp:nvSpPr>
      <dsp:spPr>
        <a:xfrm>
          <a:off x="4354848" y="506544"/>
          <a:ext cx="3826486" cy="3047496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003399"/>
              </a:solidFill>
              <a:latin typeface="Calibri" panose="020F0502020204030204" pitchFamily="34" charset="0"/>
            </a:rPr>
            <a:t>“Integrated competitive employment should be the expected outcome for people with developmental and other disabilities.”</a:t>
          </a:r>
          <a:endParaRPr lang="en-US" sz="2400" b="1" kern="1200" dirty="0">
            <a:solidFill>
              <a:srgbClr val="003399"/>
            </a:solidFill>
            <a:latin typeface="Calibri" panose="020F0502020204030204" pitchFamily="34" charset="0"/>
          </a:endParaRPr>
        </a:p>
      </dsp:txBody>
      <dsp:txXfrm>
        <a:off x="4444106" y="595802"/>
        <a:ext cx="3647970" cy="2868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1CC5-B3AE-457D-904B-49B428E584F6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051E1-73D1-4DA9-B1B5-2D05E2B60A44}">
      <dsp:nvSpPr>
        <dsp:cNvPr id="0" name=""/>
        <dsp:cNvSpPr/>
      </dsp:nvSpPr>
      <dsp:spPr>
        <a:xfrm>
          <a:off x="0" y="2492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Behavior Intervention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2492"/>
        <a:ext cx="6492875" cy="425034"/>
      </dsp:txXfrm>
    </dsp:sp>
    <dsp:sp modelId="{37E25DDD-2A8D-422E-B0D1-F60ACFE639CB}">
      <dsp:nvSpPr>
        <dsp:cNvPr id="0" name=""/>
        <dsp:cNvSpPr/>
      </dsp:nvSpPr>
      <dsp:spPr>
        <a:xfrm>
          <a:off x="0" y="42752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AD84-FD4D-4016-B6FF-89199BF30591}">
      <dsp:nvSpPr>
        <dsp:cNvPr id="0" name=""/>
        <dsp:cNvSpPr/>
      </dsp:nvSpPr>
      <dsp:spPr>
        <a:xfrm>
          <a:off x="0" y="427527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Day Care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427527"/>
        <a:ext cx="6492875" cy="425034"/>
      </dsp:txXfrm>
    </dsp:sp>
    <dsp:sp modelId="{5C501124-BF19-49E6-8283-D728B455FF3B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81EF8-A834-49B8-874C-34A68CB41AC4}">
      <dsp:nvSpPr>
        <dsp:cNvPr id="0" name=""/>
        <dsp:cNvSpPr/>
      </dsp:nvSpPr>
      <dsp:spPr>
        <a:xfrm>
          <a:off x="0" y="852561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Extended Day/Extended Year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852561"/>
        <a:ext cx="6492875" cy="425034"/>
      </dsp:txXfrm>
    </dsp:sp>
    <dsp:sp modelId="{6476109E-95DC-46DD-907D-EC70D4F47D19}">
      <dsp:nvSpPr>
        <dsp:cNvPr id="0" name=""/>
        <dsp:cNvSpPr/>
      </dsp:nvSpPr>
      <dsp:spPr>
        <a:xfrm>
          <a:off x="0" y="1277596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D78C-53E6-4403-9500-397F1C2310CA}">
      <dsp:nvSpPr>
        <dsp:cNvPr id="0" name=""/>
        <dsp:cNvSpPr/>
      </dsp:nvSpPr>
      <dsp:spPr>
        <a:xfrm>
          <a:off x="0" y="1277596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Individual/Family Training and Development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1277596"/>
        <a:ext cx="6492875" cy="425034"/>
      </dsp:txXfrm>
    </dsp:sp>
    <dsp:sp modelId="{E0CBF030-1E21-469B-A76C-6BD07638484A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10D51-F643-446C-84FF-ABEAD23B561A}">
      <dsp:nvSpPr>
        <dsp:cNvPr id="0" name=""/>
        <dsp:cNvSpPr/>
      </dsp:nvSpPr>
      <dsp:spPr>
        <a:xfrm>
          <a:off x="0" y="1702630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Intensive Behavior Services for Children with Autism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1702630"/>
        <a:ext cx="6492875" cy="425034"/>
      </dsp:txXfrm>
    </dsp:sp>
    <dsp:sp modelId="{15602BD5-F1F5-443C-8111-C2740EF8DFAF}">
      <dsp:nvSpPr>
        <dsp:cNvPr id="0" name=""/>
        <dsp:cNvSpPr/>
      </dsp:nvSpPr>
      <dsp:spPr>
        <a:xfrm>
          <a:off x="0" y="2127665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9976-FED5-4FE2-BBB3-5F5DC1E2E9FF}">
      <dsp:nvSpPr>
        <dsp:cNvPr id="0" name=""/>
        <dsp:cNvSpPr/>
      </dsp:nvSpPr>
      <dsp:spPr>
        <a:xfrm>
          <a:off x="0" y="2127665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Medical, Dental and Equipment Services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2127665"/>
        <a:ext cx="6492875" cy="425034"/>
      </dsp:txXfrm>
    </dsp:sp>
    <dsp:sp modelId="{3C1120EF-9918-473B-B50C-9C0A4DB616BD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99611-91E0-4B05-8753-C4F6D0C77171}">
      <dsp:nvSpPr>
        <dsp:cNvPr id="0" name=""/>
        <dsp:cNvSpPr/>
      </dsp:nvSpPr>
      <dsp:spPr>
        <a:xfrm>
          <a:off x="0" y="2552700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Residential Services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2552700"/>
        <a:ext cx="6492875" cy="425034"/>
      </dsp:txXfrm>
    </dsp:sp>
    <dsp:sp modelId="{5281A955-533F-4DA9-A9A2-8B69092755CA}">
      <dsp:nvSpPr>
        <dsp:cNvPr id="0" name=""/>
        <dsp:cNvSpPr/>
      </dsp:nvSpPr>
      <dsp:spPr>
        <a:xfrm>
          <a:off x="0" y="2977734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01FE1-8E03-4896-8C04-C4A800F76838}">
      <dsp:nvSpPr>
        <dsp:cNvPr id="0" name=""/>
        <dsp:cNvSpPr/>
      </dsp:nvSpPr>
      <dsp:spPr>
        <a:xfrm>
          <a:off x="0" y="2977734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Respite Care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2977734"/>
        <a:ext cx="6492875" cy="425034"/>
      </dsp:txXfrm>
    </dsp:sp>
    <dsp:sp modelId="{2F3B892D-912A-4B04-A5F8-41BDBBEF0AA1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A6A7-25FA-47B6-85EA-F2352E62FDD8}">
      <dsp:nvSpPr>
        <dsp:cNvPr id="0" name=""/>
        <dsp:cNvSpPr/>
      </dsp:nvSpPr>
      <dsp:spPr>
        <a:xfrm>
          <a:off x="0" y="3402769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Sexuality Training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3402769"/>
        <a:ext cx="6492875" cy="425034"/>
      </dsp:txXfrm>
    </dsp:sp>
    <dsp:sp modelId="{4458F012-E6B9-4CCA-B1DB-1B82378C37DA}">
      <dsp:nvSpPr>
        <dsp:cNvPr id="0" name=""/>
        <dsp:cNvSpPr/>
      </dsp:nvSpPr>
      <dsp:spPr>
        <a:xfrm>
          <a:off x="0" y="382780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237ED-323F-4236-B60E-8F9F8A9E3748}">
      <dsp:nvSpPr>
        <dsp:cNvPr id="0" name=""/>
        <dsp:cNvSpPr/>
      </dsp:nvSpPr>
      <dsp:spPr>
        <a:xfrm>
          <a:off x="0" y="3827803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Therapy Services 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3827803"/>
        <a:ext cx="6492875" cy="425034"/>
      </dsp:txXfrm>
    </dsp:sp>
    <dsp:sp modelId="{A3A03FF3-0415-48E3-BCBE-482145176659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679EA-AE20-4D31-81C1-610E27CF3670}">
      <dsp:nvSpPr>
        <dsp:cNvPr id="0" name=""/>
        <dsp:cNvSpPr/>
      </dsp:nvSpPr>
      <dsp:spPr>
        <a:xfrm>
          <a:off x="0" y="4252838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Transportation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4252838"/>
        <a:ext cx="6492875" cy="425034"/>
      </dsp:txXfrm>
    </dsp:sp>
    <dsp:sp modelId="{B17CDA39-39CD-4A53-B011-8935B57B1C36}">
      <dsp:nvSpPr>
        <dsp:cNvPr id="0" name=""/>
        <dsp:cNvSpPr/>
      </dsp:nvSpPr>
      <dsp:spPr>
        <a:xfrm>
          <a:off x="0" y="467787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67DD-26AD-4DD2-A69B-EF4CA32D864B}">
      <dsp:nvSpPr>
        <dsp:cNvPr id="0" name=""/>
        <dsp:cNvSpPr/>
      </dsp:nvSpPr>
      <dsp:spPr>
        <a:xfrm>
          <a:off x="0" y="4677872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>
              <a:latin typeface="Calibri" panose="020F0502020204030204" pitchFamily="34" charset="0"/>
            </a:rPr>
            <a:t>Social Skills Training</a:t>
          </a:r>
          <a:endParaRPr lang="en-US" sz="1900" kern="1200">
            <a:latin typeface="Calibri" panose="020F0502020204030204" pitchFamily="34" charset="0"/>
          </a:endParaRPr>
        </a:p>
      </dsp:txBody>
      <dsp:txXfrm>
        <a:off x="0" y="4677872"/>
        <a:ext cx="6492875" cy="425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3016-DAB2-483B-B457-93B34189338F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E1CE5-7C40-4B40-9F24-935A84AEA148}">
      <dsp:nvSpPr>
        <dsp:cNvPr id="0" name=""/>
        <dsp:cNvSpPr/>
      </dsp:nvSpPr>
      <dsp:spPr>
        <a:xfrm>
          <a:off x="0" y="62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Adult Day Services and Supports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623"/>
        <a:ext cx="6492875" cy="392627"/>
      </dsp:txXfrm>
    </dsp:sp>
    <dsp:sp modelId="{8BC03176-08FC-4107-9130-DD64288E407A}">
      <dsp:nvSpPr>
        <dsp:cNvPr id="0" name=""/>
        <dsp:cNvSpPr/>
      </dsp:nvSpPr>
      <dsp:spPr>
        <a:xfrm>
          <a:off x="0" y="3932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DDF65-6F42-406B-B3B6-304CCFEFE32C}">
      <dsp:nvSpPr>
        <dsp:cNvPr id="0" name=""/>
        <dsp:cNvSpPr/>
      </dsp:nvSpPr>
      <dsp:spPr>
        <a:xfrm>
          <a:off x="0" y="39325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Behavior Intervention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393250"/>
        <a:ext cx="6492875" cy="392627"/>
      </dsp:txXfrm>
    </dsp:sp>
    <dsp:sp modelId="{5D2201C9-230D-4053-AE40-6CFAF305810B}">
      <dsp:nvSpPr>
        <dsp:cNvPr id="0" name=""/>
        <dsp:cNvSpPr/>
      </dsp:nvSpPr>
      <dsp:spPr>
        <a:xfrm>
          <a:off x="0" y="78587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1F3A7-040E-481B-8084-B516091514FE}">
      <dsp:nvSpPr>
        <dsp:cNvPr id="0" name=""/>
        <dsp:cNvSpPr/>
      </dsp:nvSpPr>
      <dsp:spPr>
        <a:xfrm>
          <a:off x="0" y="78587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Employment Training and Support Services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785877"/>
        <a:ext cx="6492875" cy="392627"/>
      </dsp:txXfrm>
    </dsp:sp>
    <dsp:sp modelId="{9EEF4EE7-6C0B-4325-ABD2-C45878D4CBFD}">
      <dsp:nvSpPr>
        <dsp:cNvPr id="0" name=""/>
        <dsp:cNvSpPr/>
      </dsp:nvSpPr>
      <dsp:spPr>
        <a:xfrm>
          <a:off x="0" y="1178504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097CD-F255-4129-9F46-AE64EDD8A156}">
      <dsp:nvSpPr>
        <dsp:cNvPr id="0" name=""/>
        <dsp:cNvSpPr/>
      </dsp:nvSpPr>
      <dsp:spPr>
        <a:xfrm>
          <a:off x="0" y="1178504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Independent Living Services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1178504"/>
        <a:ext cx="6492875" cy="392627"/>
      </dsp:txXfrm>
    </dsp:sp>
    <dsp:sp modelId="{34ED808E-7690-4BCE-9D95-5E245770595C}">
      <dsp:nvSpPr>
        <dsp:cNvPr id="0" name=""/>
        <dsp:cNvSpPr/>
      </dsp:nvSpPr>
      <dsp:spPr>
        <a:xfrm>
          <a:off x="0" y="157113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74AD0-605C-47CA-94D6-CE70AB5A2CFC}">
      <dsp:nvSpPr>
        <dsp:cNvPr id="0" name=""/>
        <dsp:cNvSpPr/>
      </dsp:nvSpPr>
      <dsp:spPr>
        <a:xfrm>
          <a:off x="0" y="157113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Individual/Family Training and Development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1571132"/>
        <a:ext cx="6492875" cy="392627"/>
      </dsp:txXfrm>
    </dsp:sp>
    <dsp:sp modelId="{0602004F-C8CD-4AD2-BD56-A855A739D996}">
      <dsp:nvSpPr>
        <dsp:cNvPr id="0" name=""/>
        <dsp:cNvSpPr/>
      </dsp:nvSpPr>
      <dsp:spPr>
        <a:xfrm>
          <a:off x="0" y="196375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9664-95ED-4972-9322-F8699DFC9855}">
      <dsp:nvSpPr>
        <dsp:cNvPr id="0" name=""/>
        <dsp:cNvSpPr/>
      </dsp:nvSpPr>
      <dsp:spPr>
        <a:xfrm>
          <a:off x="0" y="196375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Medical, Dental and Equipment Services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1963759"/>
        <a:ext cx="6492875" cy="392627"/>
      </dsp:txXfrm>
    </dsp:sp>
    <dsp:sp modelId="{28DF78F0-AEDC-48A2-9B94-0EDBCE473061}">
      <dsp:nvSpPr>
        <dsp:cNvPr id="0" name=""/>
        <dsp:cNvSpPr/>
      </dsp:nvSpPr>
      <dsp:spPr>
        <a:xfrm>
          <a:off x="0" y="2356386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2211A-276B-4E49-B861-A6BFDCCC67FB}">
      <dsp:nvSpPr>
        <dsp:cNvPr id="0" name=""/>
        <dsp:cNvSpPr/>
      </dsp:nvSpPr>
      <dsp:spPr>
        <a:xfrm>
          <a:off x="0" y="2356386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Mobility Training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2356386"/>
        <a:ext cx="6492875" cy="392627"/>
      </dsp:txXfrm>
    </dsp:sp>
    <dsp:sp modelId="{C4D4698E-F044-45DD-A506-33D24191ADC9}">
      <dsp:nvSpPr>
        <dsp:cNvPr id="0" name=""/>
        <dsp:cNvSpPr/>
      </dsp:nvSpPr>
      <dsp:spPr>
        <a:xfrm>
          <a:off x="0" y="274901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0D068-A2C7-4140-A0BF-5FF860CF7B51}">
      <dsp:nvSpPr>
        <dsp:cNvPr id="0" name=""/>
        <dsp:cNvSpPr/>
      </dsp:nvSpPr>
      <dsp:spPr>
        <a:xfrm>
          <a:off x="0" y="274901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Parenting Skills Training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2749013"/>
        <a:ext cx="6492875" cy="392627"/>
      </dsp:txXfrm>
    </dsp:sp>
    <dsp:sp modelId="{CBC3780F-BAF2-4987-AD15-00DCB53F0FCA}">
      <dsp:nvSpPr>
        <dsp:cNvPr id="0" name=""/>
        <dsp:cNvSpPr/>
      </dsp:nvSpPr>
      <dsp:spPr>
        <a:xfrm>
          <a:off x="0" y="314164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B92E2-06D4-4D79-ACEA-9F382545A8D8}">
      <dsp:nvSpPr>
        <dsp:cNvPr id="0" name=""/>
        <dsp:cNvSpPr/>
      </dsp:nvSpPr>
      <dsp:spPr>
        <a:xfrm>
          <a:off x="0" y="314164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Residential Services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3141640"/>
        <a:ext cx="6492875" cy="392627"/>
      </dsp:txXfrm>
    </dsp:sp>
    <dsp:sp modelId="{C1067EC0-52E2-4788-ABD7-AE729FF83735}">
      <dsp:nvSpPr>
        <dsp:cNvPr id="0" name=""/>
        <dsp:cNvSpPr/>
      </dsp:nvSpPr>
      <dsp:spPr>
        <a:xfrm>
          <a:off x="0" y="353426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034B-9D2F-4A57-8B28-7D9DFB1B1FD5}">
      <dsp:nvSpPr>
        <dsp:cNvPr id="0" name=""/>
        <dsp:cNvSpPr/>
      </dsp:nvSpPr>
      <dsp:spPr>
        <a:xfrm>
          <a:off x="0" y="353426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Respite Care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3534267"/>
        <a:ext cx="6492875" cy="392627"/>
      </dsp:txXfrm>
    </dsp:sp>
    <dsp:sp modelId="{B2BA6A44-D7CD-46CB-81E7-014CED9BF35F}">
      <dsp:nvSpPr>
        <dsp:cNvPr id="0" name=""/>
        <dsp:cNvSpPr/>
      </dsp:nvSpPr>
      <dsp:spPr>
        <a:xfrm>
          <a:off x="0" y="3926895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A128-2DD8-441F-86E9-3A5D9C75F605}">
      <dsp:nvSpPr>
        <dsp:cNvPr id="0" name=""/>
        <dsp:cNvSpPr/>
      </dsp:nvSpPr>
      <dsp:spPr>
        <a:xfrm>
          <a:off x="0" y="3926895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Sexuality Training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3926895"/>
        <a:ext cx="6492875" cy="392627"/>
      </dsp:txXfrm>
    </dsp:sp>
    <dsp:sp modelId="{B9C54730-00F5-4AA2-9335-8C378ED9D0A9}">
      <dsp:nvSpPr>
        <dsp:cNvPr id="0" name=""/>
        <dsp:cNvSpPr/>
      </dsp:nvSpPr>
      <dsp:spPr>
        <a:xfrm>
          <a:off x="0" y="431952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E68A3-63C7-4A86-9946-8B24684EC93E}">
      <dsp:nvSpPr>
        <dsp:cNvPr id="0" name=""/>
        <dsp:cNvSpPr/>
      </dsp:nvSpPr>
      <dsp:spPr>
        <a:xfrm>
          <a:off x="0" y="431952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Therapy Services 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4319522"/>
        <a:ext cx="6492875" cy="392627"/>
      </dsp:txXfrm>
    </dsp:sp>
    <dsp:sp modelId="{9DD7850E-4D38-4AE7-99CC-8E9122432CC2}">
      <dsp:nvSpPr>
        <dsp:cNvPr id="0" name=""/>
        <dsp:cNvSpPr/>
      </dsp:nvSpPr>
      <dsp:spPr>
        <a:xfrm>
          <a:off x="0" y="471214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EE658-3527-4C7C-ACEA-0A3F09B944CA}">
      <dsp:nvSpPr>
        <dsp:cNvPr id="0" name=""/>
        <dsp:cNvSpPr/>
      </dsp:nvSpPr>
      <dsp:spPr>
        <a:xfrm>
          <a:off x="0" y="471214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Calibri" panose="020F0502020204030204" pitchFamily="34" charset="0"/>
            </a:rPr>
            <a:t>Transportation</a:t>
          </a:r>
          <a:endParaRPr lang="en-US" sz="1800" kern="1200">
            <a:latin typeface="Calibri" panose="020F0502020204030204" pitchFamily="34" charset="0"/>
          </a:endParaRPr>
        </a:p>
      </dsp:txBody>
      <dsp:txXfrm>
        <a:off x="0" y="4712149"/>
        <a:ext cx="6492875" cy="39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BB38-E512-481A-935B-29029B25739C}">
      <dsp:nvSpPr>
        <dsp:cNvPr id="0" name=""/>
        <dsp:cNvSpPr/>
      </dsp:nvSpPr>
      <dsp:spPr>
        <a:xfrm>
          <a:off x="0" y="4093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5D74A-D1AE-49A1-9377-80DF89685BB9}">
      <dsp:nvSpPr>
        <dsp:cNvPr id="0" name=""/>
        <dsp:cNvSpPr/>
      </dsp:nvSpPr>
      <dsp:spPr>
        <a:xfrm>
          <a:off x="263760" y="200279"/>
          <a:ext cx="479565" cy="479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E7555-72A5-494A-9A48-685DB105AEA7}">
      <dsp:nvSpPr>
        <dsp:cNvPr id="0" name=""/>
        <dsp:cNvSpPr/>
      </dsp:nvSpPr>
      <dsp:spPr>
        <a:xfrm>
          <a:off x="1007087" y="4093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is important to John?</a:t>
          </a:r>
          <a:endParaRPr lang="en-US" sz="1900" kern="1200"/>
        </a:p>
      </dsp:txBody>
      <dsp:txXfrm>
        <a:off x="1007087" y="4093"/>
        <a:ext cx="5742433" cy="871936"/>
      </dsp:txXfrm>
    </dsp:sp>
    <dsp:sp modelId="{AEA40B4F-E23C-4FA1-BD7E-88B41608AA57}">
      <dsp:nvSpPr>
        <dsp:cNvPr id="0" name=""/>
        <dsp:cNvSpPr/>
      </dsp:nvSpPr>
      <dsp:spPr>
        <a:xfrm>
          <a:off x="0" y="1094014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2238A-B0D5-4CD2-84F2-7BA2C61D9D9D}">
      <dsp:nvSpPr>
        <dsp:cNvPr id="0" name=""/>
        <dsp:cNvSpPr/>
      </dsp:nvSpPr>
      <dsp:spPr>
        <a:xfrm>
          <a:off x="263760" y="1290200"/>
          <a:ext cx="479565" cy="479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7EF49-2F6A-4369-9672-6D60654AC8B4}">
      <dsp:nvSpPr>
        <dsp:cNvPr id="0" name=""/>
        <dsp:cNvSpPr/>
      </dsp:nvSpPr>
      <dsp:spPr>
        <a:xfrm>
          <a:off x="1007087" y="1094014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type of job does John want to have?</a:t>
          </a:r>
        </a:p>
      </dsp:txBody>
      <dsp:txXfrm>
        <a:off x="1007087" y="1094014"/>
        <a:ext cx="5742433" cy="871936"/>
      </dsp:txXfrm>
    </dsp:sp>
    <dsp:sp modelId="{0B1DD0DD-D1A7-4EDD-9CE4-F239440B8949}">
      <dsp:nvSpPr>
        <dsp:cNvPr id="0" name=""/>
        <dsp:cNvSpPr/>
      </dsp:nvSpPr>
      <dsp:spPr>
        <a:xfrm>
          <a:off x="0" y="2183935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ABA6D-48D4-49BB-A928-DC5D88FDBF86}">
      <dsp:nvSpPr>
        <dsp:cNvPr id="0" name=""/>
        <dsp:cNvSpPr/>
      </dsp:nvSpPr>
      <dsp:spPr>
        <a:xfrm>
          <a:off x="263760" y="2380121"/>
          <a:ext cx="479565" cy="479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88CB-EFDD-4CB2-8CB7-25DDF5B4E72C}">
      <dsp:nvSpPr>
        <dsp:cNvPr id="0" name=""/>
        <dsp:cNvSpPr/>
      </dsp:nvSpPr>
      <dsp:spPr>
        <a:xfrm>
          <a:off x="1007087" y="2183935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he want to attend college?</a:t>
          </a:r>
        </a:p>
      </dsp:txBody>
      <dsp:txXfrm>
        <a:off x="1007087" y="2183935"/>
        <a:ext cx="5742433" cy="871936"/>
      </dsp:txXfrm>
    </dsp:sp>
    <dsp:sp modelId="{7032A9FA-CA17-4A65-8D5E-67F5A73158E8}">
      <dsp:nvSpPr>
        <dsp:cNvPr id="0" name=""/>
        <dsp:cNvSpPr/>
      </dsp:nvSpPr>
      <dsp:spPr>
        <a:xfrm>
          <a:off x="0" y="3273856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996C3-81F5-4502-AB55-5BBF6F93AF50}">
      <dsp:nvSpPr>
        <dsp:cNvPr id="0" name=""/>
        <dsp:cNvSpPr/>
      </dsp:nvSpPr>
      <dsp:spPr>
        <a:xfrm>
          <a:off x="263760" y="3470042"/>
          <a:ext cx="479565" cy="479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F02A-84B9-4410-B14E-D5B2D3B8353F}">
      <dsp:nvSpPr>
        <dsp:cNvPr id="0" name=""/>
        <dsp:cNvSpPr/>
      </dsp:nvSpPr>
      <dsp:spPr>
        <a:xfrm>
          <a:off x="1007087" y="3273856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is important for John?</a:t>
          </a:r>
          <a:endParaRPr lang="en-US" sz="1900" kern="1200"/>
        </a:p>
      </dsp:txBody>
      <dsp:txXfrm>
        <a:off x="1007087" y="3273856"/>
        <a:ext cx="5742433" cy="871936"/>
      </dsp:txXfrm>
    </dsp:sp>
    <dsp:sp modelId="{F7AEC81E-B39D-4713-8F19-1C24A5815F95}">
      <dsp:nvSpPr>
        <dsp:cNvPr id="0" name=""/>
        <dsp:cNvSpPr/>
      </dsp:nvSpPr>
      <dsp:spPr>
        <a:xfrm>
          <a:off x="0" y="4363777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60B47-16DC-4751-A6A0-D3AF9A515FDC}">
      <dsp:nvSpPr>
        <dsp:cNvPr id="0" name=""/>
        <dsp:cNvSpPr/>
      </dsp:nvSpPr>
      <dsp:spPr>
        <a:xfrm>
          <a:off x="263760" y="4559963"/>
          <a:ext cx="479565" cy="4795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1F88-67E1-41F3-9A44-55C10CB95DB2}">
      <dsp:nvSpPr>
        <dsp:cNvPr id="0" name=""/>
        <dsp:cNvSpPr/>
      </dsp:nvSpPr>
      <dsp:spPr>
        <a:xfrm>
          <a:off x="1007087" y="4363777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Family/support system input</a:t>
          </a:r>
        </a:p>
      </dsp:txBody>
      <dsp:txXfrm>
        <a:off x="1007087" y="4363777"/>
        <a:ext cx="5742433" cy="871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9CC9-9808-4FEF-84BD-56C3CB5C6D60}">
      <dsp:nvSpPr>
        <dsp:cNvPr id="0" name=""/>
        <dsp:cNvSpPr/>
      </dsp:nvSpPr>
      <dsp:spPr>
        <a:xfrm>
          <a:off x="481845" y="91831"/>
          <a:ext cx="1192350" cy="1192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CC216-6558-4A52-B9EF-EBB93F11FA27}">
      <dsp:nvSpPr>
        <dsp:cNvPr id="0" name=""/>
        <dsp:cNvSpPr/>
      </dsp:nvSpPr>
      <dsp:spPr>
        <a:xfrm>
          <a:off x="735952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73361-A5A7-4979-AAAC-4B533A94633B}">
      <dsp:nvSpPr>
        <dsp:cNvPr id="0" name=""/>
        <dsp:cNvSpPr/>
      </dsp:nvSpPr>
      <dsp:spPr>
        <a:xfrm>
          <a:off x="10068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Review current services/supports in the IEP</a:t>
          </a:r>
          <a:endParaRPr lang="en-US" sz="1200" kern="1200"/>
        </a:p>
      </dsp:txBody>
      <dsp:txXfrm>
        <a:off x="100684" y="1655569"/>
        <a:ext cx="1954672" cy="720000"/>
      </dsp:txXfrm>
    </dsp:sp>
    <dsp:sp modelId="{659797C8-BA4D-447F-A379-D1363D8EF1D9}">
      <dsp:nvSpPr>
        <dsp:cNvPr id="0" name=""/>
        <dsp:cNvSpPr/>
      </dsp:nvSpPr>
      <dsp:spPr>
        <a:xfrm>
          <a:off x="2778585" y="91831"/>
          <a:ext cx="1192350" cy="1192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B3163-BAF8-4645-8031-D6AE09E4FFF3}">
      <dsp:nvSpPr>
        <dsp:cNvPr id="0" name=""/>
        <dsp:cNvSpPr/>
      </dsp:nvSpPr>
      <dsp:spPr>
        <a:xfrm>
          <a:off x="3032692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DE233-D464-4B8E-9A5B-F699246EFAAB}">
      <dsp:nvSpPr>
        <dsp:cNvPr id="0" name=""/>
        <dsp:cNvSpPr/>
      </dsp:nvSpPr>
      <dsp:spPr>
        <a:xfrm>
          <a:off x="239742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What are John’s current educational goals?</a:t>
          </a:r>
          <a:endParaRPr lang="en-US" sz="1200" kern="1200"/>
        </a:p>
      </dsp:txBody>
      <dsp:txXfrm>
        <a:off x="2397424" y="1655569"/>
        <a:ext cx="1954672" cy="720000"/>
      </dsp:txXfrm>
    </dsp:sp>
    <dsp:sp modelId="{C86C7B36-9CAC-42CA-AAF7-E41A891EA8D1}">
      <dsp:nvSpPr>
        <dsp:cNvPr id="0" name=""/>
        <dsp:cNvSpPr/>
      </dsp:nvSpPr>
      <dsp:spPr>
        <a:xfrm>
          <a:off x="5075325" y="91831"/>
          <a:ext cx="1192350" cy="11923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6C3D1-8154-41E5-ABAF-C2A827E72157}">
      <dsp:nvSpPr>
        <dsp:cNvPr id="0" name=""/>
        <dsp:cNvSpPr/>
      </dsp:nvSpPr>
      <dsp:spPr>
        <a:xfrm>
          <a:off x="5329433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17635-B26B-4678-8FC1-D29AE432D4FD}">
      <dsp:nvSpPr>
        <dsp:cNvPr id="0" name=""/>
        <dsp:cNvSpPr/>
      </dsp:nvSpPr>
      <dsp:spPr>
        <a:xfrm>
          <a:off x="469416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What are John’s strengths?</a:t>
          </a:r>
          <a:endParaRPr lang="en-US" sz="1200" kern="1200"/>
        </a:p>
      </dsp:txBody>
      <dsp:txXfrm>
        <a:off x="4694164" y="1655569"/>
        <a:ext cx="1954672" cy="720000"/>
      </dsp:txXfrm>
    </dsp:sp>
    <dsp:sp modelId="{AC588D40-F90F-4C2A-B7DB-FBC411904054}">
      <dsp:nvSpPr>
        <dsp:cNvPr id="0" name=""/>
        <dsp:cNvSpPr/>
      </dsp:nvSpPr>
      <dsp:spPr>
        <a:xfrm>
          <a:off x="1630215" y="2864238"/>
          <a:ext cx="1192350" cy="11923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10B6-919B-4B1D-8B1D-67F630CAD9E2}">
      <dsp:nvSpPr>
        <dsp:cNvPr id="0" name=""/>
        <dsp:cNvSpPr/>
      </dsp:nvSpPr>
      <dsp:spPr>
        <a:xfrm>
          <a:off x="1884322" y="3118345"/>
          <a:ext cx="684135" cy="6841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45244-9173-464D-9DF4-31C75003AB37}">
      <dsp:nvSpPr>
        <dsp:cNvPr id="0" name=""/>
        <dsp:cNvSpPr/>
      </dsp:nvSpPr>
      <dsp:spPr>
        <a:xfrm>
          <a:off x="1249054" y="4427976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What type of supports are in place to help John achieve his educational goals?</a:t>
          </a:r>
          <a:endParaRPr lang="en-US" sz="1200" kern="1200"/>
        </a:p>
      </dsp:txBody>
      <dsp:txXfrm>
        <a:off x="1249054" y="4427976"/>
        <a:ext cx="1954672" cy="720000"/>
      </dsp:txXfrm>
    </dsp:sp>
    <dsp:sp modelId="{6C34A9B4-22A7-44D6-AEB2-385B11B81A2F}">
      <dsp:nvSpPr>
        <dsp:cNvPr id="0" name=""/>
        <dsp:cNvSpPr/>
      </dsp:nvSpPr>
      <dsp:spPr>
        <a:xfrm>
          <a:off x="3926955" y="2864238"/>
          <a:ext cx="1192350" cy="11923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D43C0-CA94-4ACD-B509-C0493633BD68}">
      <dsp:nvSpPr>
        <dsp:cNvPr id="0" name=""/>
        <dsp:cNvSpPr/>
      </dsp:nvSpPr>
      <dsp:spPr>
        <a:xfrm>
          <a:off x="4181062" y="3118345"/>
          <a:ext cx="684135" cy="6841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ED740-692E-4887-B953-90798EA111AC}">
      <dsp:nvSpPr>
        <dsp:cNvPr id="0" name=""/>
        <dsp:cNvSpPr/>
      </dsp:nvSpPr>
      <dsp:spPr>
        <a:xfrm>
          <a:off x="3545794" y="4427976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Is he on a Diploma Track or a Certificate of Completion Track?</a:t>
          </a:r>
          <a:br>
            <a:rPr lang="en-US" sz="1200" b="1" kern="1200"/>
          </a:br>
          <a:endParaRPr lang="en-US" sz="1200" kern="1200"/>
        </a:p>
      </dsp:txBody>
      <dsp:txXfrm>
        <a:off x="3545794" y="4427976"/>
        <a:ext cx="1954672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E12E-FEE5-49D5-B953-5B8E99F81097}">
      <dsp:nvSpPr>
        <dsp:cNvPr id="0" name=""/>
        <dsp:cNvSpPr/>
      </dsp:nvSpPr>
      <dsp:spPr>
        <a:xfrm>
          <a:off x="3222874" y="0"/>
          <a:ext cx="1501660" cy="1099354"/>
        </a:xfrm>
        <a:prstGeom prst="trapezoid">
          <a:avLst>
            <a:gd name="adj" fmla="val 638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Competitive Integrated Employment</a:t>
          </a:r>
        </a:p>
      </dsp:txBody>
      <dsp:txXfrm>
        <a:off x="3222874" y="0"/>
        <a:ext cx="1501660" cy="1099354"/>
      </dsp:txXfrm>
    </dsp:sp>
    <dsp:sp modelId="{521DAFF7-1340-4D47-98A5-6FB862F63E81}">
      <dsp:nvSpPr>
        <dsp:cNvPr id="0" name=""/>
        <dsp:cNvSpPr/>
      </dsp:nvSpPr>
      <dsp:spPr>
        <a:xfrm>
          <a:off x="2483012" y="1148088"/>
          <a:ext cx="2961542" cy="1219691"/>
        </a:xfrm>
        <a:prstGeom prst="trapezoid">
          <a:avLst>
            <a:gd name="adj" fmla="val 638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Supported Employment Individual</a:t>
          </a:r>
        </a:p>
      </dsp:txBody>
      <dsp:txXfrm>
        <a:off x="3001282" y="1148088"/>
        <a:ext cx="1925002" cy="1219691"/>
      </dsp:txXfrm>
    </dsp:sp>
    <dsp:sp modelId="{F5A5124E-1C61-49EA-850C-81F1A9F0C6FD}">
      <dsp:nvSpPr>
        <dsp:cNvPr id="0" name=""/>
        <dsp:cNvSpPr/>
      </dsp:nvSpPr>
      <dsp:spPr>
        <a:xfrm>
          <a:off x="1869700" y="2319046"/>
          <a:ext cx="4208009" cy="976050"/>
        </a:xfrm>
        <a:prstGeom prst="trapezoid">
          <a:avLst>
            <a:gd name="adj" fmla="val 638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Supported Employment Group</a:t>
          </a:r>
        </a:p>
      </dsp:txBody>
      <dsp:txXfrm>
        <a:off x="2606101" y="2319046"/>
        <a:ext cx="2735206" cy="976050"/>
      </dsp:txXfrm>
    </dsp:sp>
    <dsp:sp modelId="{026FD29D-8B89-4DE5-B7AB-43BC50738BAB}">
      <dsp:nvSpPr>
        <dsp:cNvPr id="0" name=""/>
        <dsp:cNvSpPr/>
      </dsp:nvSpPr>
      <dsp:spPr>
        <a:xfrm>
          <a:off x="1246466" y="3295096"/>
          <a:ext cx="5454476" cy="976050"/>
        </a:xfrm>
        <a:prstGeom prst="trapezoid">
          <a:avLst>
            <a:gd name="adj" fmla="val 638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Work-focused Day Program (ADC)</a:t>
          </a:r>
        </a:p>
      </dsp:txBody>
      <dsp:txXfrm>
        <a:off x="2201000" y="3295096"/>
        <a:ext cx="3545409" cy="976050"/>
      </dsp:txXfrm>
    </dsp:sp>
    <dsp:sp modelId="{A63E21C6-33EB-4399-A33E-18DEEB2131C5}">
      <dsp:nvSpPr>
        <dsp:cNvPr id="0" name=""/>
        <dsp:cNvSpPr/>
      </dsp:nvSpPr>
      <dsp:spPr>
        <a:xfrm>
          <a:off x="623233" y="4271146"/>
          <a:ext cx="6700943" cy="976050"/>
        </a:xfrm>
        <a:prstGeom prst="trapezoid">
          <a:avLst>
            <a:gd name="adj" fmla="val 6385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Tailored Day Services</a:t>
          </a:r>
        </a:p>
      </dsp:txBody>
      <dsp:txXfrm>
        <a:off x="1795898" y="4271146"/>
        <a:ext cx="4355613" cy="976050"/>
      </dsp:txXfrm>
    </dsp:sp>
    <dsp:sp modelId="{C61770BD-8395-42BF-A68B-1808198E5EF9}">
      <dsp:nvSpPr>
        <dsp:cNvPr id="0" name=""/>
        <dsp:cNvSpPr/>
      </dsp:nvSpPr>
      <dsp:spPr>
        <a:xfrm>
          <a:off x="0" y="5247196"/>
          <a:ext cx="7947410" cy="976050"/>
        </a:xfrm>
        <a:prstGeom prst="trapezoid">
          <a:avLst>
            <a:gd name="adj" fmla="val 638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Traditional Day Program (ADC) &amp;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Behavior Management Programs</a:t>
          </a:r>
        </a:p>
      </dsp:txBody>
      <dsp:txXfrm>
        <a:off x="1390796" y="5247196"/>
        <a:ext cx="5165816" cy="976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FFDB-7F01-4B69-85A7-DD04809D1E15}">
      <dsp:nvSpPr>
        <dsp:cNvPr id="0" name=""/>
        <dsp:cNvSpPr/>
      </dsp:nvSpPr>
      <dsp:spPr>
        <a:xfrm>
          <a:off x="334843" y="523162"/>
          <a:ext cx="1042242" cy="1042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FECF5-0046-4015-A272-1C3FC8EF5387}">
      <dsp:nvSpPr>
        <dsp:cNvPr id="0" name=""/>
        <dsp:cNvSpPr/>
      </dsp:nvSpPr>
      <dsp:spPr>
        <a:xfrm>
          <a:off x="55696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3A73D-F9FB-4CAA-94BC-2A0661FCE143}">
      <dsp:nvSpPr>
        <dsp:cNvPr id="0" name=""/>
        <dsp:cNvSpPr/>
      </dsp:nvSpPr>
      <dsp:spPr>
        <a:xfrm>
          <a:off x="166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0" i="0" kern="1200">
              <a:latin typeface="Calibri" panose="020F0502020204030204" pitchFamily="34" charset="0"/>
            </a:rPr>
            <a:t>Health</a:t>
          </a:r>
          <a:endParaRPr lang="en-US" sz="2200" kern="1200">
            <a:latin typeface="Calibri" panose="020F0502020204030204" pitchFamily="34" charset="0"/>
          </a:endParaRPr>
        </a:p>
      </dsp:txBody>
      <dsp:txXfrm>
        <a:off x="1667" y="1890037"/>
        <a:ext cx="1708593" cy="683437"/>
      </dsp:txXfrm>
    </dsp:sp>
    <dsp:sp modelId="{8527DB79-67C9-40D8-96C4-A4C0E837A03E}">
      <dsp:nvSpPr>
        <dsp:cNvPr id="0" name=""/>
        <dsp:cNvSpPr/>
      </dsp:nvSpPr>
      <dsp:spPr>
        <a:xfrm>
          <a:off x="2342440" y="523162"/>
          <a:ext cx="1042242" cy="1042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8A3B2-9390-4DD9-8FBB-736E83356FDF}">
      <dsp:nvSpPr>
        <dsp:cNvPr id="0" name=""/>
        <dsp:cNvSpPr/>
      </dsp:nvSpPr>
      <dsp:spPr>
        <a:xfrm>
          <a:off x="2564557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C046-8D79-415D-9E6F-0C1ACEAB6CE3}">
      <dsp:nvSpPr>
        <dsp:cNvPr id="0" name=""/>
        <dsp:cNvSpPr/>
      </dsp:nvSpPr>
      <dsp:spPr>
        <a:xfrm>
          <a:off x="2009264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0" i="0" kern="1200">
              <a:latin typeface="Calibri" panose="020F0502020204030204" pitchFamily="34" charset="0"/>
            </a:rPr>
            <a:t>Safety</a:t>
          </a:r>
          <a:endParaRPr lang="en-US" sz="2200" kern="1200">
            <a:latin typeface="Calibri" panose="020F0502020204030204" pitchFamily="34" charset="0"/>
          </a:endParaRPr>
        </a:p>
      </dsp:txBody>
      <dsp:txXfrm>
        <a:off x="2009264" y="1890037"/>
        <a:ext cx="1708593" cy="683437"/>
      </dsp:txXfrm>
    </dsp:sp>
    <dsp:sp modelId="{81B7ACFE-4CA3-427B-A123-4E2C40E5A521}">
      <dsp:nvSpPr>
        <dsp:cNvPr id="0" name=""/>
        <dsp:cNvSpPr/>
      </dsp:nvSpPr>
      <dsp:spPr>
        <a:xfrm>
          <a:off x="4350038" y="523162"/>
          <a:ext cx="1042242" cy="1042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3D01-A37F-40FC-842B-5B132DCDC7F7}">
      <dsp:nvSpPr>
        <dsp:cNvPr id="0" name=""/>
        <dsp:cNvSpPr/>
      </dsp:nvSpPr>
      <dsp:spPr>
        <a:xfrm>
          <a:off x="4572155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3D4AD-0E17-4F24-AD87-756B2FC33C51}">
      <dsp:nvSpPr>
        <dsp:cNvPr id="0" name=""/>
        <dsp:cNvSpPr/>
      </dsp:nvSpPr>
      <dsp:spPr>
        <a:xfrm>
          <a:off x="4016862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0" i="0" kern="1200">
              <a:latin typeface="Calibri" panose="020F0502020204030204" pitchFamily="34" charset="0"/>
            </a:rPr>
            <a:t>Behaviors</a:t>
          </a:r>
          <a:endParaRPr lang="en-US" sz="2200" kern="1200">
            <a:latin typeface="Calibri" panose="020F0502020204030204" pitchFamily="34" charset="0"/>
          </a:endParaRPr>
        </a:p>
      </dsp:txBody>
      <dsp:txXfrm>
        <a:off x="4016862" y="1890037"/>
        <a:ext cx="1708593" cy="683437"/>
      </dsp:txXfrm>
    </dsp:sp>
    <dsp:sp modelId="{39F884E7-A905-4EA3-B18D-5E8256A2A570}">
      <dsp:nvSpPr>
        <dsp:cNvPr id="0" name=""/>
        <dsp:cNvSpPr/>
      </dsp:nvSpPr>
      <dsp:spPr>
        <a:xfrm>
          <a:off x="6357636" y="523162"/>
          <a:ext cx="1042242" cy="1042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24B63-FF11-4716-9C48-B2FDE5FDB687}">
      <dsp:nvSpPr>
        <dsp:cNvPr id="0" name=""/>
        <dsp:cNvSpPr/>
      </dsp:nvSpPr>
      <dsp:spPr>
        <a:xfrm>
          <a:off x="6579753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67E0-2286-488D-B5FA-A7C57B2227B9}">
      <dsp:nvSpPr>
        <dsp:cNvPr id="0" name=""/>
        <dsp:cNvSpPr/>
      </dsp:nvSpPr>
      <dsp:spPr>
        <a:xfrm>
          <a:off x="6024460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0" i="0" kern="1200">
              <a:latin typeface="Calibri" panose="020F0502020204030204" pitchFamily="34" charset="0"/>
            </a:rPr>
            <a:t>Self care needs</a:t>
          </a:r>
          <a:endParaRPr lang="en-US" sz="2200" kern="1200">
            <a:latin typeface="Calibri" panose="020F0502020204030204" pitchFamily="34" charset="0"/>
          </a:endParaRPr>
        </a:p>
      </dsp:txBody>
      <dsp:txXfrm>
        <a:off x="6024460" y="1890037"/>
        <a:ext cx="1708593" cy="683437"/>
      </dsp:txXfrm>
    </dsp:sp>
    <dsp:sp modelId="{22BA2A3C-270F-4D64-8EF0-0AC3D46C8DFE}">
      <dsp:nvSpPr>
        <dsp:cNvPr id="0" name=""/>
        <dsp:cNvSpPr/>
      </dsp:nvSpPr>
      <dsp:spPr>
        <a:xfrm>
          <a:off x="8365233" y="523162"/>
          <a:ext cx="1042242" cy="1042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2D35-B4C5-4203-A56C-E0FCE51BCF39}">
      <dsp:nvSpPr>
        <dsp:cNvPr id="0" name=""/>
        <dsp:cNvSpPr/>
      </dsp:nvSpPr>
      <dsp:spPr>
        <a:xfrm>
          <a:off x="858735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0DAA8-7510-43D2-916B-E3F6212F29DC}">
      <dsp:nvSpPr>
        <dsp:cNvPr id="0" name=""/>
        <dsp:cNvSpPr/>
      </dsp:nvSpPr>
      <dsp:spPr>
        <a:xfrm>
          <a:off x="803205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0" i="0" kern="1200">
              <a:latin typeface="Calibri" panose="020F0502020204030204" pitchFamily="34" charset="0"/>
            </a:rPr>
            <a:t>Medical conditions</a:t>
          </a:r>
          <a:endParaRPr lang="en-US" sz="2200" kern="1200">
            <a:latin typeface="Calibri" panose="020F0502020204030204" pitchFamily="34" charset="0"/>
          </a:endParaRPr>
        </a:p>
      </dsp:txBody>
      <dsp:txXfrm>
        <a:off x="8032057" y="1890037"/>
        <a:ext cx="1708593" cy="68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471B-3003-4873-A3B5-C953740BF3EE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CEFB-F937-4D68-92FA-9FF0BB0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1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9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9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7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093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29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4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4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8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17DF3-725C-48A1-ABAD-89A21242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742" y="648931"/>
            <a:ext cx="3887988" cy="23726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Connecting the Dots </a:t>
            </a:r>
            <a:br>
              <a:rPr lang="en-US" sz="3200" dirty="0"/>
            </a:br>
            <a:r>
              <a:rPr lang="en-US" sz="3200" dirty="0"/>
              <a:t>Transition Planning</a:t>
            </a:r>
            <a:r>
              <a:rPr lang="en-US" sz="4800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C8C195-DB51-4F8F-AD7F-F5447D683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1742" y="3264195"/>
            <a:ext cx="3461281" cy="26190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Rosa Chavez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San Gabriel Pomona Regional Center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June 17</a:t>
            </a:r>
            <a:r>
              <a:rPr lang="en-US" sz="2000" baseline="30000" dirty="0"/>
              <a:t>th</a:t>
            </a:r>
            <a:r>
              <a:rPr lang="en-US" sz="2000" dirty="0"/>
              <a:t>, 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7B26-1173-410E-9C5D-6D75900F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8" y="744279"/>
            <a:ext cx="6576587" cy="50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3513"/>
            <a:ext cx="10515600" cy="73977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Serpentine Timeline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BAC95C-3F88-4205-99E4-92025B5B0EF0}"/>
              </a:ext>
            </a:extLst>
          </p:cNvPr>
          <p:cNvGrpSpPr/>
          <p:nvPr/>
        </p:nvGrpSpPr>
        <p:grpSpPr>
          <a:xfrm>
            <a:off x="5489046" y="1794537"/>
            <a:ext cx="2128068" cy="2227862"/>
            <a:chOff x="98197" y="2447970"/>
            <a:chExt cx="3870299" cy="22278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44673B0-45A9-4FE2-B231-0837FE5AEF4A}"/>
                </a:ext>
              </a:extLst>
            </p:cNvPr>
            <p:cNvSpPr txBox="1"/>
            <p:nvPr/>
          </p:nvSpPr>
          <p:spPr>
            <a:xfrm>
              <a:off x="398110" y="2447970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Mobility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892FF6-944B-4358-BB1C-FD6E9BFDACA8}"/>
                </a:ext>
              </a:extLst>
            </p:cNvPr>
            <p:cNvSpPr txBox="1"/>
            <p:nvPr/>
          </p:nvSpPr>
          <p:spPr>
            <a:xfrm>
              <a:off x="98197" y="2859950"/>
              <a:ext cx="3870299" cy="181588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16-21 years: 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Independent Travel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Training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 or para transit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Needs for travel 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attendant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Obtaining a Driver’s 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License 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BC195A2-330F-4332-84C5-D16287D31989}"/>
              </a:ext>
            </a:extLst>
          </p:cNvPr>
          <p:cNvGrpSpPr/>
          <p:nvPr/>
        </p:nvGrpSpPr>
        <p:grpSpPr>
          <a:xfrm>
            <a:off x="189079" y="1884490"/>
            <a:ext cx="2572935" cy="2643725"/>
            <a:chOff x="332936" y="2722306"/>
            <a:chExt cx="2937088" cy="210233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267304-99FD-4EDC-9C88-FBF99184CA10}"/>
                </a:ext>
              </a:extLst>
            </p:cNvPr>
            <p:cNvSpPr txBox="1"/>
            <p:nvPr/>
          </p:nvSpPr>
          <p:spPr>
            <a:xfrm>
              <a:off x="332936" y="2722306"/>
              <a:ext cx="2937088" cy="36712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CAREER PLAN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A7DE120-57E3-41AC-8407-4613150C32CD}"/>
                </a:ext>
              </a:extLst>
            </p:cNvPr>
            <p:cNvSpPr txBox="1"/>
            <p:nvPr/>
          </p:nvSpPr>
          <p:spPr>
            <a:xfrm>
              <a:off x="340732" y="3086922"/>
              <a:ext cx="2929292" cy="173772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12-21 Yrs. &amp; Update Annually: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on Self Determination &amp; Self Advocacy Skills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Administer initial career/vocational assessment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 on improving adaptive &amp; functional skills to increase independence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56AE4C-ECDA-48FF-A200-572C4C84C675}"/>
              </a:ext>
            </a:extLst>
          </p:cNvPr>
          <p:cNvGrpSpPr/>
          <p:nvPr/>
        </p:nvGrpSpPr>
        <p:grpSpPr>
          <a:xfrm>
            <a:off x="7420634" y="893399"/>
            <a:ext cx="2890685" cy="5440363"/>
            <a:chOff x="3964758" y="1287580"/>
            <a:chExt cx="3570640" cy="80373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0021B9C-FF54-4BE2-B94F-747BA04D1CE9}"/>
                </a:ext>
              </a:extLst>
            </p:cNvPr>
            <p:cNvSpPr txBox="1"/>
            <p:nvPr/>
          </p:nvSpPr>
          <p:spPr>
            <a:xfrm>
              <a:off x="3964758" y="1287580"/>
              <a:ext cx="3570640" cy="39846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(18 Yrs. +)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DBDD8DF-0E6F-4012-A5F5-A76DB9FBC6E7}"/>
                </a:ext>
              </a:extLst>
            </p:cNvPr>
            <p:cNvSpPr txBox="1"/>
            <p:nvPr/>
          </p:nvSpPr>
          <p:spPr>
            <a:xfrm>
              <a:off x="3977011" y="1686047"/>
              <a:ext cx="2776780" cy="76388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Apply for SSI, IHSS (other generic resouces)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Register for Draft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Register to Vote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Apply to colleges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Explore post educational options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Pursue referrals from Regional Center </a:t>
              </a:r>
            </a:p>
            <a:p>
              <a:pPr lvl="1"/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(6 months prior to           exiting school) 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Obtain a current physical exam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 Immunizations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TB tests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C0070AF-90B0-46C2-8E8B-971CBE58AD7C}"/>
              </a:ext>
            </a:extLst>
          </p:cNvPr>
          <p:cNvGrpSpPr/>
          <p:nvPr/>
        </p:nvGrpSpPr>
        <p:grpSpPr>
          <a:xfrm>
            <a:off x="9496139" y="1843410"/>
            <a:ext cx="2460475" cy="5044125"/>
            <a:chOff x="-217869" y="1661563"/>
            <a:chExt cx="3487893" cy="371448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926BEA-3943-44B7-B1E0-F10397CC6E9C}"/>
                </a:ext>
              </a:extLst>
            </p:cNvPr>
            <p:cNvSpPr txBox="1"/>
            <p:nvPr/>
          </p:nvSpPr>
          <p:spPr>
            <a:xfrm>
              <a:off x="-31530" y="1661563"/>
              <a:ext cx="3301554" cy="142787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 </a:t>
              </a:r>
            </a:p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Educational Options/Supports </a:t>
              </a:r>
            </a:p>
            <a:p>
              <a:pPr algn="ctr"/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BD867A8-774B-4BD6-ABD2-71B3EAAA80F2}"/>
                </a:ext>
              </a:extLst>
            </p:cNvPr>
            <p:cNvSpPr txBox="1"/>
            <p:nvPr/>
          </p:nvSpPr>
          <p:spPr>
            <a:xfrm>
              <a:off x="-217869" y="3086922"/>
              <a:ext cx="3487893" cy="228912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Day Center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Behavior Mgt.  Programs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Tailored Day Services (TDS)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focused ADC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Supported Employment- Group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SEP-Individual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College Supports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Competitive Integrated Employment (CIE)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Independent/Supported  Living Skills Training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Shape">
            <a:extLst>
              <a:ext uri="{FF2B5EF4-FFF2-40B4-BE49-F238E27FC236}">
                <a16:creationId xmlns:a16="http://schemas.microsoft.com/office/drawing/2014/main" id="{E555F063-072B-47E0-8C2A-D5B51B2F9C84}"/>
              </a:ext>
            </a:extLst>
          </p:cNvPr>
          <p:cNvSpPr/>
          <p:nvPr/>
        </p:nvSpPr>
        <p:spPr>
          <a:xfrm>
            <a:off x="9002899" y="3063046"/>
            <a:ext cx="2268144" cy="236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525" extrusionOk="0">
                <a:moveTo>
                  <a:pt x="21287" y="2661"/>
                </a:moveTo>
                <a:lnTo>
                  <a:pt x="18745" y="225"/>
                </a:lnTo>
                <a:cubicBezTo>
                  <a:pt x="18432" y="-75"/>
                  <a:pt x="17926" y="-75"/>
                  <a:pt x="17613" y="225"/>
                </a:cubicBezTo>
                <a:cubicBezTo>
                  <a:pt x="17300" y="525"/>
                  <a:pt x="17300" y="1009"/>
                  <a:pt x="17613" y="1309"/>
                </a:cubicBezTo>
                <a:lnTo>
                  <a:pt x="18843" y="2488"/>
                </a:lnTo>
                <a:lnTo>
                  <a:pt x="13780" y="2488"/>
                </a:lnTo>
                <a:cubicBezTo>
                  <a:pt x="9356" y="2488"/>
                  <a:pt x="5761" y="5935"/>
                  <a:pt x="5761" y="10171"/>
                </a:cubicBezTo>
                <a:lnTo>
                  <a:pt x="5761" y="13868"/>
                </a:lnTo>
                <a:cubicBezTo>
                  <a:pt x="5761" y="17046"/>
                  <a:pt x="3232" y="19670"/>
                  <a:pt x="0" y="19987"/>
                </a:cubicBezTo>
                <a:cubicBezTo>
                  <a:pt x="62" y="20244"/>
                  <a:pt x="98" y="20511"/>
                  <a:pt x="98" y="20787"/>
                </a:cubicBezTo>
                <a:cubicBezTo>
                  <a:pt x="98" y="21041"/>
                  <a:pt x="69" y="21286"/>
                  <a:pt x="16" y="21525"/>
                </a:cubicBezTo>
                <a:cubicBezTo>
                  <a:pt x="4124" y="21194"/>
                  <a:pt x="7361" y="17889"/>
                  <a:pt x="7361" y="13870"/>
                </a:cubicBezTo>
                <a:lnTo>
                  <a:pt x="7361" y="10173"/>
                </a:lnTo>
                <a:cubicBezTo>
                  <a:pt x="7361" y="6780"/>
                  <a:pt x="10241" y="4023"/>
                  <a:pt x="13780" y="4023"/>
                </a:cubicBezTo>
                <a:lnTo>
                  <a:pt x="18738" y="4023"/>
                </a:lnTo>
                <a:lnTo>
                  <a:pt x="17508" y="5201"/>
                </a:lnTo>
                <a:cubicBezTo>
                  <a:pt x="17195" y="5501"/>
                  <a:pt x="17195" y="5985"/>
                  <a:pt x="17508" y="6285"/>
                </a:cubicBezTo>
                <a:cubicBezTo>
                  <a:pt x="17664" y="6434"/>
                  <a:pt x="17869" y="6511"/>
                  <a:pt x="18073" y="6511"/>
                </a:cubicBezTo>
                <a:cubicBezTo>
                  <a:pt x="18276" y="6511"/>
                  <a:pt x="18482" y="6437"/>
                  <a:pt x="18637" y="6285"/>
                </a:cubicBezTo>
                <a:lnTo>
                  <a:pt x="21285" y="3749"/>
                </a:lnTo>
                <a:cubicBezTo>
                  <a:pt x="21600" y="3447"/>
                  <a:pt x="21600" y="2961"/>
                  <a:pt x="21287" y="266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id="{2D94AA57-A1EA-49B0-A20B-9EA9358852A5}"/>
              </a:ext>
            </a:extLst>
          </p:cNvPr>
          <p:cNvSpPr/>
          <p:nvPr/>
        </p:nvSpPr>
        <p:spPr>
          <a:xfrm>
            <a:off x="7446178" y="3689429"/>
            <a:ext cx="1590774" cy="205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6624"/>
                </a:moveTo>
                <a:cubicBezTo>
                  <a:pt x="20916" y="14828"/>
                  <a:pt x="18839" y="13489"/>
                  <a:pt x="16353" y="13489"/>
                </a:cubicBezTo>
                <a:cubicBezTo>
                  <a:pt x="13850" y="13489"/>
                  <a:pt x="11763" y="14845"/>
                  <a:pt x="11237" y="16657"/>
                </a:cubicBezTo>
                <a:cubicBezTo>
                  <a:pt x="6281" y="16558"/>
                  <a:pt x="2290" y="13411"/>
                  <a:pt x="2290" y="9555"/>
                </a:cubicBezTo>
                <a:lnTo>
                  <a:pt x="2290" y="8"/>
                </a:lnTo>
                <a:cubicBezTo>
                  <a:pt x="1927" y="71"/>
                  <a:pt x="1547" y="104"/>
                  <a:pt x="1158" y="104"/>
                </a:cubicBezTo>
                <a:cubicBezTo>
                  <a:pt x="759" y="104"/>
                  <a:pt x="373" y="66"/>
                  <a:pt x="0" y="0"/>
                </a:cubicBezTo>
                <a:lnTo>
                  <a:pt x="0" y="9553"/>
                </a:lnTo>
                <a:cubicBezTo>
                  <a:pt x="0" y="14385"/>
                  <a:pt x="5018" y="18324"/>
                  <a:pt x="11233" y="18425"/>
                </a:cubicBezTo>
                <a:cubicBezTo>
                  <a:pt x="11754" y="20241"/>
                  <a:pt x="13847" y="21600"/>
                  <a:pt x="16353" y="21600"/>
                </a:cubicBezTo>
                <a:cubicBezTo>
                  <a:pt x="18872" y="21600"/>
                  <a:pt x="20975" y="20226"/>
                  <a:pt x="21482" y="18395"/>
                </a:cubicBezTo>
                <a:cubicBezTo>
                  <a:pt x="21557" y="18119"/>
                  <a:pt x="21600" y="17836"/>
                  <a:pt x="21600" y="17542"/>
                </a:cubicBezTo>
                <a:cubicBezTo>
                  <a:pt x="21597" y="17228"/>
                  <a:pt x="21544" y="16920"/>
                  <a:pt x="21456" y="1662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Graphic 124" descr="Teacher">
            <a:extLst>
              <a:ext uri="{FF2B5EF4-FFF2-40B4-BE49-F238E27FC236}">
                <a16:creationId xmlns:a16="http://schemas.microsoft.com/office/drawing/2014/main" id="{193C8B61-7539-4130-AC20-579A23928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65466" y="5083304"/>
            <a:ext cx="577273" cy="577273"/>
          </a:xfrm>
          <a:prstGeom prst="rect">
            <a:avLst/>
          </a:prstGeom>
        </p:spPr>
      </p:pic>
      <p:sp>
        <p:nvSpPr>
          <p:cNvPr id="126" name="Shape">
            <a:extLst>
              <a:ext uri="{FF2B5EF4-FFF2-40B4-BE49-F238E27FC236}">
                <a16:creationId xmlns:a16="http://schemas.microsoft.com/office/drawing/2014/main" id="{40056BEB-E0EB-414C-BA25-3B51321F70C5}"/>
              </a:ext>
            </a:extLst>
          </p:cNvPr>
          <p:cNvSpPr/>
          <p:nvPr/>
        </p:nvSpPr>
        <p:spPr>
          <a:xfrm>
            <a:off x="6747522" y="1434051"/>
            <a:ext cx="1159051" cy="228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2" y="14368"/>
                </a:moveTo>
                <a:lnTo>
                  <a:pt x="15952" y="8006"/>
                </a:lnTo>
                <a:cubicBezTo>
                  <a:pt x="15952" y="3592"/>
                  <a:pt x="8885" y="0"/>
                  <a:pt x="202" y="0"/>
                </a:cubicBezTo>
                <a:lnTo>
                  <a:pt x="0" y="0"/>
                </a:lnTo>
                <a:cubicBezTo>
                  <a:pt x="112" y="258"/>
                  <a:pt x="175" y="525"/>
                  <a:pt x="175" y="799"/>
                </a:cubicBezTo>
                <a:cubicBezTo>
                  <a:pt x="175" y="1073"/>
                  <a:pt x="112" y="1340"/>
                  <a:pt x="0" y="1597"/>
                </a:cubicBezTo>
                <a:lnTo>
                  <a:pt x="202" y="1597"/>
                </a:lnTo>
                <a:cubicBezTo>
                  <a:pt x="7157" y="1597"/>
                  <a:pt x="12809" y="4473"/>
                  <a:pt x="12809" y="8006"/>
                </a:cubicBezTo>
                <a:lnTo>
                  <a:pt x="12809" y="14373"/>
                </a:lnTo>
                <a:cubicBezTo>
                  <a:pt x="9599" y="14740"/>
                  <a:pt x="7202" y="16196"/>
                  <a:pt x="7202" y="17940"/>
                </a:cubicBezTo>
                <a:cubicBezTo>
                  <a:pt x="7202" y="19683"/>
                  <a:pt x="9599" y="21139"/>
                  <a:pt x="12809" y="21506"/>
                </a:cubicBezTo>
                <a:cubicBezTo>
                  <a:pt x="13321" y="21566"/>
                  <a:pt x="13851" y="21600"/>
                  <a:pt x="14398" y="21600"/>
                </a:cubicBezTo>
                <a:cubicBezTo>
                  <a:pt x="14933" y="21600"/>
                  <a:pt x="15449" y="21568"/>
                  <a:pt x="15952" y="21513"/>
                </a:cubicBezTo>
                <a:cubicBezTo>
                  <a:pt x="19180" y="21153"/>
                  <a:pt x="21600" y="19692"/>
                  <a:pt x="21600" y="17942"/>
                </a:cubicBezTo>
                <a:cubicBezTo>
                  <a:pt x="21600" y="16191"/>
                  <a:pt x="19180" y="14729"/>
                  <a:pt x="15952" y="1436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Graphic 126" descr="Handshake">
            <a:extLst>
              <a:ext uri="{FF2B5EF4-FFF2-40B4-BE49-F238E27FC236}">
                <a16:creationId xmlns:a16="http://schemas.microsoft.com/office/drawing/2014/main" id="{68400363-977F-4DF9-9FE5-C9D14D153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3812" y="3014535"/>
            <a:ext cx="577273" cy="577273"/>
          </a:xfrm>
          <a:prstGeom prst="rect">
            <a:avLst/>
          </a:prstGeom>
        </p:spPr>
      </p:pic>
      <p:sp>
        <p:nvSpPr>
          <p:cNvPr id="128" name="Shape">
            <a:extLst>
              <a:ext uri="{FF2B5EF4-FFF2-40B4-BE49-F238E27FC236}">
                <a16:creationId xmlns:a16="http://schemas.microsoft.com/office/drawing/2014/main" id="{8797E565-74F0-4A22-85C3-41E039B8B5BA}"/>
              </a:ext>
            </a:extLst>
          </p:cNvPr>
          <p:cNvSpPr/>
          <p:nvPr/>
        </p:nvSpPr>
        <p:spPr>
          <a:xfrm>
            <a:off x="5127760" y="1120860"/>
            <a:ext cx="1641611" cy="11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3" y="5693"/>
                </a:moveTo>
                <a:cubicBezTo>
                  <a:pt x="20966" y="2438"/>
                  <a:pt x="18940" y="0"/>
                  <a:pt x="16515" y="0"/>
                </a:cubicBezTo>
                <a:cubicBezTo>
                  <a:pt x="14090" y="0"/>
                  <a:pt x="12065" y="2438"/>
                  <a:pt x="11558" y="5693"/>
                </a:cubicBezTo>
                <a:lnTo>
                  <a:pt x="11120" y="5693"/>
                </a:lnTo>
                <a:cubicBezTo>
                  <a:pt x="4993" y="5693"/>
                  <a:pt x="6" y="12829"/>
                  <a:pt x="0" y="21600"/>
                </a:cubicBezTo>
                <a:cubicBezTo>
                  <a:pt x="399" y="21455"/>
                  <a:pt x="818" y="21368"/>
                  <a:pt x="1249" y="21368"/>
                </a:cubicBezTo>
                <a:cubicBezTo>
                  <a:pt x="1582" y="21368"/>
                  <a:pt x="1905" y="21418"/>
                  <a:pt x="2222" y="21505"/>
                </a:cubicBezTo>
                <a:cubicBezTo>
                  <a:pt x="2263" y="14527"/>
                  <a:pt x="6242" y="8866"/>
                  <a:pt x="11123" y="8866"/>
                </a:cubicBezTo>
                <a:lnTo>
                  <a:pt x="11561" y="8866"/>
                </a:lnTo>
                <a:cubicBezTo>
                  <a:pt x="12068" y="12121"/>
                  <a:pt x="14094" y="14559"/>
                  <a:pt x="16519" y="14559"/>
                </a:cubicBezTo>
                <a:cubicBezTo>
                  <a:pt x="18944" y="14559"/>
                  <a:pt x="20969" y="12126"/>
                  <a:pt x="21476" y="8866"/>
                </a:cubicBezTo>
                <a:cubicBezTo>
                  <a:pt x="21556" y="8353"/>
                  <a:pt x="21600" y="7822"/>
                  <a:pt x="21600" y="7277"/>
                </a:cubicBezTo>
                <a:cubicBezTo>
                  <a:pt x="21597" y="6737"/>
                  <a:pt x="21552" y="6206"/>
                  <a:pt x="21473" y="5693"/>
                </a:cubicBezTo>
                <a:close/>
              </a:path>
            </a:pathLst>
          </a:custGeom>
          <a:solidFill>
            <a:srgbClr val="EB1E4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9" name="Graphic 128" descr="Train">
            <a:extLst>
              <a:ext uri="{FF2B5EF4-FFF2-40B4-BE49-F238E27FC236}">
                <a16:creationId xmlns:a16="http://schemas.microsoft.com/office/drawing/2014/main" id="{08E1FFF0-6E06-4349-8E58-219DDE0D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86941" y="1181710"/>
            <a:ext cx="577273" cy="577273"/>
          </a:xfrm>
          <a:prstGeom prst="rect">
            <a:avLst/>
          </a:prstGeom>
        </p:spPr>
      </p:pic>
      <p:sp>
        <p:nvSpPr>
          <p:cNvPr id="130" name="Shape">
            <a:extLst>
              <a:ext uri="{FF2B5EF4-FFF2-40B4-BE49-F238E27FC236}">
                <a16:creationId xmlns:a16="http://schemas.microsoft.com/office/drawing/2014/main" id="{B6728387-BEFC-4428-845B-5364C7E2787C}"/>
              </a:ext>
            </a:extLst>
          </p:cNvPr>
          <p:cNvSpPr/>
          <p:nvPr/>
        </p:nvSpPr>
        <p:spPr>
          <a:xfrm>
            <a:off x="4501377" y="2243932"/>
            <a:ext cx="1122673" cy="180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88" y="87"/>
                </a:moveTo>
                <a:cubicBezTo>
                  <a:pt x="15129" y="32"/>
                  <a:pt x="14652" y="0"/>
                  <a:pt x="14165" y="0"/>
                </a:cubicBezTo>
                <a:cubicBezTo>
                  <a:pt x="13535" y="0"/>
                  <a:pt x="12923" y="55"/>
                  <a:pt x="12339" y="147"/>
                </a:cubicBezTo>
                <a:cubicBezTo>
                  <a:pt x="9117" y="656"/>
                  <a:pt x="6730" y="2467"/>
                  <a:pt x="6730" y="4634"/>
                </a:cubicBezTo>
                <a:cubicBezTo>
                  <a:pt x="6730" y="6798"/>
                  <a:pt x="9117" y="8613"/>
                  <a:pt x="12339" y="9121"/>
                </a:cubicBezTo>
                <a:lnTo>
                  <a:pt x="12339" y="11473"/>
                </a:lnTo>
                <a:cubicBezTo>
                  <a:pt x="12339" y="15778"/>
                  <a:pt x="6930" y="19312"/>
                  <a:pt x="125" y="19572"/>
                </a:cubicBezTo>
                <a:cubicBezTo>
                  <a:pt x="209" y="19846"/>
                  <a:pt x="255" y="20129"/>
                  <a:pt x="255" y="20418"/>
                </a:cubicBezTo>
                <a:cubicBezTo>
                  <a:pt x="255" y="20829"/>
                  <a:pt x="162" y="21222"/>
                  <a:pt x="0" y="21600"/>
                </a:cubicBezTo>
                <a:cubicBezTo>
                  <a:pt x="8654" y="21378"/>
                  <a:pt x="15584" y="16922"/>
                  <a:pt x="15584" y="11473"/>
                </a:cubicBezTo>
                <a:lnTo>
                  <a:pt x="15584" y="9182"/>
                </a:lnTo>
                <a:cubicBezTo>
                  <a:pt x="19009" y="8769"/>
                  <a:pt x="21600" y="6891"/>
                  <a:pt x="21600" y="4634"/>
                </a:cubicBezTo>
                <a:cubicBezTo>
                  <a:pt x="21600" y="2378"/>
                  <a:pt x="19014" y="500"/>
                  <a:pt x="15588" y="8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Graphic 130" descr="Document">
            <a:extLst>
              <a:ext uri="{FF2B5EF4-FFF2-40B4-BE49-F238E27FC236}">
                <a16:creationId xmlns:a16="http://schemas.microsoft.com/office/drawing/2014/main" id="{891C0D81-42FE-46AD-B661-295B4B99A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51247" y="2356144"/>
            <a:ext cx="520278" cy="520278"/>
          </a:xfrm>
          <a:prstGeom prst="rect">
            <a:avLst/>
          </a:prstGeom>
        </p:spPr>
      </p:pic>
      <p:sp>
        <p:nvSpPr>
          <p:cNvPr id="132" name="Shape">
            <a:extLst>
              <a:ext uri="{FF2B5EF4-FFF2-40B4-BE49-F238E27FC236}">
                <a16:creationId xmlns:a16="http://schemas.microsoft.com/office/drawing/2014/main" id="{15E9ABE9-42BF-436F-96B5-DF36422716E0}"/>
              </a:ext>
            </a:extLst>
          </p:cNvPr>
          <p:cNvSpPr/>
          <p:nvPr/>
        </p:nvSpPr>
        <p:spPr>
          <a:xfrm>
            <a:off x="2944658" y="3014863"/>
            <a:ext cx="1581858" cy="1325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5" y="14154"/>
                </a:moveTo>
                <a:cubicBezTo>
                  <a:pt x="21051" y="11230"/>
                  <a:pt x="18906" y="9012"/>
                  <a:pt x="16320" y="9012"/>
                </a:cubicBezTo>
                <a:cubicBezTo>
                  <a:pt x="13734" y="9012"/>
                  <a:pt x="11586" y="11234"/>
                  <a:pt x="11136" y="14166"/>
                </a:cubicBezTo>
                <a:cubicBezTo>
                  <a:pt x="6227" y="13911"/>
                  <a:pt x="2303" y="9071"/>
                  <a:pt x="2303" y="3156"/>
                </a:cubicBezTo>
                <a:lnTo>
                  <a:pt x="2303" y="12"/>
                </a:lnTo>
                <a:cubicBezTo>
                  <a:pt x="1938" y="106"/>
                  <a:pt x="1563" y="161"/>
                  <a:pt x="1174" y="161"/>
                </a:cubicBezTo>
                <a:cubicBezTo>
                  <a:pt x="770" y="161"/>
                  <a:pt x="378" y="102"/>
                  <a:pt x="0" y="0"/>
                </a:cubicBezTo>
                <a:lnTo>
                  <a:pt x="0" y="3156"/>
                </a:lnTo>
                <a:cubicBezTo>
                  <a:pt x="0" y="10621"/>
                  <a:pt x="5007" y="16717"/>
                  <a:pt x="11228" y="16917"/>
                </a:cubicBezTo>
                <a:cubicBezTo>
                  <a:pt x="11823" y="19614"/>
                  <a:pt x="13876" y="21600"/>
                  <a:pt x="16323" y="21600"/>
                </a:cubicBezTo>
                <a:cubicBezTo>
                  <a:pt x="18771" y="21600"/>
                  <a:pt x="20824" y="19610"/>
                  <a:pt x="21419" y="16909"/>
                </a:cubicBezTo>
                <a:cubicBezTo>
                  <a:pt x="21531" y="16395"/>
                  <a:pt x="21600" y="15861"/>
                  <a:pt x="21600" y="15304"/>
                </a:cubicBezTo>
                <a:cubicBezTo>
                  <a:pt x="21597" y="14912"/>
                  <a:pt x="21561" y="14527"/>
                  <a:pt x="21505" y="1415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Graphic 132" descr="Computer">
            <a:extLst>
              <a:ext uri="{FF2B5EF4-FFF2-40B4-BE49-F238E27FC236}">
                <a16:creationId xmlns:a16="http://schemas.microsoft.com/office/drawing/2014/main" id="{A52EFC81-B8B5-4BE1-B3A7-E6858F4C2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944608" y="3778994"/>
            <a:ext cx="425279" cy="512608"/>
          </a:xfrm>
          <a:prstGeom prst="rect">
            <a:avLst/>
          </a:prstGeom>
        </p:spPr>
      </p:pic>
      <p:sp>
        <p:nvSpPr>
          <p:cNvPr id="134" name="Shape">
            <a:extLst>
              <a:ext uri="{FF2B5EF4-FFF2-40B4-BE49-F238E27FC236}">
                <a16:creationId xmlns:a16="http://schemas.microsoft.com/office/drawing/2014/main" id="{8CB74FAE-C822-4F1E-A7B3-D2212B303A4C}"/>
              </a:ext>
            </a:extLst>
          </p:cNvPr>
          <p:cNvSpPr/>
          <p:nvPr/>
        </p:nvSpPr>
        <p:spPr>
          <a:xfrm>
            <a:off x="2294181" y="1424814"/>
            <a:ext cx="1118818" cy="160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35" y="11318"/>
                </a:moveTo>
                <a:cubicBezTo>
                  <a:pt x="15693" y="5201"/>
                  <a:pt x="8702" y="214"/>
                  <a:pt x="5" y="0"/>
                </a:cubicBezTo>
                <a:cubicBezTo>
                  <a:pt x="121" y="363"/>
                  <a:pt x="186" y="740"/>
                  <a:pt x="186" y="1126"/>
                </a:cubicBezTo>
                <a:cubicBezTo>
                  <a:pt x="186" y="1522"/>
                  <a:pt x="116" y="1901"/>
                  <a:pt x="0" y="2271"/>
                </a:cubicBezTo>
                <a:cubicBezTo>
                  <a:pt x="6916" y="2482"/>
                  <a:pt x="12451" y="6460"/>
                  <a:pt x="12484" y="11331"/>
                </a:cubicBezTo>
                <a:cubicBezTo>
                  <a:pt x="9163" y="11859"/>
                  <a:pt x="6684" y="13926"/>
                  <a:pt x="6684" y="16399"/>
                </a:cubicBezTo>
                <a:cubicBezTo>
                  <a:pt x="6684" y="18874"/>
                  <a:pt x="9163" y="20941"/>
                  <a:pt x="12484" y="21467"/>
                </a:cubicBezTo>
                <a:cubicBezTo>
                  <a:pt x="13019" y="21551"/>
                  <a:pt x="13572" y="21600"/>
                  <a:pt x="14144" y="21600"/>
                </a:cubicBezTo>
                <a:cubicBezTo>
                  <a:pt x="14693" y="21600"/>
                  <a:pt x="15228" y="21555"/>
                  <a:pt x="15740" y="21477"/>
                </a:cubicBezTo>
                <a:cubicBezTo>
                  <a:pt x="19093" y="20967"/>
                  <a:pt x="21600" y="18887"/>
                  <a:pt x="21600" y="16395"/>
                </a:cubicBezTo>
                <a:cubicBezTo>
                  <a:pt x="21600" y="13910"/>
                  <a:pt x="19088" y="11830"/>
                  <a:pt x="15735" y="1131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Graphic 134" descr="Schoolhouse">
            <a:extLst>
              <a:ext uri="{FF2B5EF4-FFF2-40B4-BE49-F238E27FC236}">
                <a16:creationId xmlns:a16="http://schemas.microsoft.com/office/drawing/2014/main" id="{C3A4366F-FF4C-40A6-A741-0D3ADB3B58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728407" y="2372214"/>
            <a:ext cx="577273" cy="577273"/>
          </a:xfrm>
          <a:prstGeom prst="rect">
            <a:avLst/>
          </a:prstGeom>
        </p:spPr>
      </p:pic>
      <p:sp>
        <p:nvSpPr>
          <p:cNvPr id="136" name="Shape">
            <a:extLst>
              <a:ext uri="{FF2B5EF4-FFF2-40B4-BE49-F238E27FC236}">
                <a16:creationId xmlns:a16="http://schemas.microsoft.com/office/drawing/2014/main" id="{9E61F72C-B4C1-403F-AF0C-3BFD80FCA350}"/>
              </a:ext>
            </a:extLst>
          </p:cNvPr>
          <p:cNvSpPr/>
          <p:nvPr/>
        </p:nvSpPr>
        <p:spPr>
          <a:xfrm>
            <a:off x="930193" y="1111624"/>
            <a:ext cx="1379735" cy="77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7" y="8464"/>
                </a:moveTo>
                <a:cubicBezTo>
                  <a:pt x="20857" y="3622"/>
                  <a:pt x="18443" y="0"/>
                  <a:pt x="15554" y="0"/>
                </a:cubicBezTo>
                <a:cubicBezTo>
                  <a:pt x="12669" y="0"/>
                  <a:pt x="10259" y="3616"/>
                  <a:pt x="9655" y="8443"/>
                </a:cubicBezTo>
                <a:lnTo>
                  <a:pt x="4801" y="8443"/>
                </a:lnTo>
                <a:cubicBezTo>
                  <a:pt x="4349" y="7097"/>
                  <a:pt x="3526" y="6188"/>
                  <a:pt x="2584" y="6188"/>
                </a:cubicBezTo>
                <a:cubicBezTo>
                  <a:pt x="1158" y="6188"/>
                  <a:pt x="0" y="8255"/>
                  <a:pt x="0" y="10800"/>
                </a:cubicBezTo>
                <a:cubicBezTo>
                  <a:pt x="0" y="13345"/>
                  <a:pt x="1158" y="15412"/>
                  <a:pt x="2584" y="15412"/>
                </a:cubicBezTo>
                <a:cubicBezTo>
                  <a:pt x="3526" y="15412"/>
                  <a:pt x="4349" y="14503"/>
                  <a:pt x="4801" y="13157"/>
                </a:cubicBezTo>
                <a:lnTo>
                  <a:pt x="9655" y="13157"/>
                </a:lnTo>
                <a:cubicBezTo>
                  <a:pt x="10259" y="17984"/>
                  <a:pt x="12669" y="21600"/>
                  <a:pt x="15554" y="21600"/>
                </a:cubicBezTo>
                <a:cubicBezTo>
                  <a:pt x="18436" y="21600"/>
                  <a:pt x="20842" y="17998"/>
                  <a:pt x="21449" y="13184"/>
                </a:cubicBezTo>
                <a:cubicBezTo>
                  <a:pt x="21547" y="12416"/>
                  <a:pt x="21600" y="11621"/>
                  <a:pt x="21600" y="10807"/>
                </a:cubicBezTo>
                <a:cubicBezTo>
                  <a:pt x="21600" y="9999"/>
                  <a:pt x="21547" y="9218"/>
                  <a:pt x="21457" y="846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7" name="Graphic 136" descr="Target Audience">
            <a:extLst>
              <a:ext uri="{FF2B5EF4-FFF2-40B4-BE49-F238E27FC236}">
                <a16:creationId xmlns:a16="http://schemas.microsoft.com/office/drawing/2014/main" id="{52A1C43A-CAFC-4572-BE8D-84C4CEDBBE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54560" y="1209418"/>
            <a:ext cx="577273" cy="577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213E1-1A96-4576-A1E5-CD348C2FCE3B}"/>
              </a:ext>
            </a:extLst>
          </p:cNvPr>
          <p:cNvSpPr txBox="1"/>
          <p:nvPr/>
        </p:nvSpPr>
        <p:spPr>
          <a:xfrm>
            <a:off x="3078266" y="746545"/>
            <a:ext cx="20319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 Transition Services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Yrs. or earlier as appropriate: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Ensure availability of Work related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Transition Related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Post School Outcomes </a:t>
            </a: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19451-C02C-4288-A26B-6EBF11C71EBE}"/>
              </a:ext>
            </a:extLst>
          </p:cNvPr>
          <p:cNvSpPr txBox="1"/>
          <p:nvPr/>
        </p:nvSpPr>
        <p:spPr>
          <a:xfrm>
            <a:off x="1206230" y="4320040"/>
            <a:ext cx="3970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Transition Component of IEP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Yrs. Or earlier as appropriate: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community leisure activities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employment/volunteer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 building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 supportive community agencies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post educational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ctr"/>
            <a:endParaRPr lang="en-US" sz="2400" b="1" dirty="0"/>
          </a:p>
          <a:p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29FB6-6C86-406C-9483-90001B72460A}"/>
              </a:ext>
            </a:extLst>
          </p:cNvPr>
          <p:cNvSpPr txBox="1"/>
          <p:nvPr/>
        </p:nvSpPr>
        <p:spPr>
          <a:xfrm>
            <a:off x="5097953" y="4026971"/>
            <a:ext cx="3445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Majority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Guardianship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Conservatorship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of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Decision Making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SSDI, SSI, Medicaid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incentives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health insurance coverage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29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C73E-A211-4D4E-9D51-7B98249DC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4978303" cy="2616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SGPRC </a:t>
            </a:r>
            <a:br>
              <a:rPr lang="en-US" sz="5100" dirty="0"/>
            </a:br>
            <a:r>
              <a:rPr lang="en-US" sz="5100" dirty="0"/>
              <a:t>Post Educational Options</a:t>
            </a: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ecruitment Management">
            <a:extLst>
              <a:ext uri="{FF2B5EF4-FFF2-40B4-BE49-F238E27FC236}">
                <a16:creationId xmlns:a16="http://schemas.microsoft.com/office/drawing/2014/main" id="{182028F7-190F-4151-89C2-4FF2B32C7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50044-F4CF-4DAC-896D-E79AA3A0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SC Process:</a:t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>
                <a:solidFill>
                  <a:srgbClr val="000000"/>
                </a:solidFill>
              </a:rPr>
              <a:t>Gathering  information-</a:t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>
                <a:solidFill>
                  <a:srgbClr val="000000"/>
                </a:solidFill>
              </a:rPr>
              <a:t>Obtaining input from the individual they support and their support system</a:t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E979D0-48C7-4740-9C0A-B0BF53A916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735754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89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2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CFCC2-D345-46E8-9B0F-56C36F1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</a:rPr>
              <a:t>Attending Individual Education Plan (IEP) Meetings to obtain input from teachers and other school specialists that provide direct services.</a:t>
            </a:r>
            <a:br>
              <a:rPr lang="en-US" sz="2500" dirty="0">
                <a:solidFill>
                  <a:srgbClr val="000000"/>
                </a:solidFill>
              </a:rPr>
            </a:b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</p:txBody>
      </p:sp>
      <p:sp useBgFill="1">
        <p:nvSpPr>
          <p:cNvPr id="35" name="Freeform: Shape 22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852E23E2-B34D-4F61-864B-439354E3B3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6569530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57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74BC19-76FD-44DB-B294-F2DB8789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SCs add information to School Section of  Individual Program Plan (IPP).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7A517-81F1-4A17-B69C-0E5F566B2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01" r="3" b="9527"/>
          <a:stretch/>
        </p:blipFill>
        <p:spPr>
          <a:xfrm>
            <a:off x="1652155" y="2009554"/>
            <a:ext cx="9850869" cy="4614530"/>
          </a:xfrm>
          <a:prstGeom prst="roundRect">
            <a:avLst>
              <a:gd name="adj" fmla="val 4380"/>
            </a:avLst>
          </a:prstGeom>
          <a:solidFill>
            <a:schemeClr val="accent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7280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Content Placeholder 5">
            <a:extLst>
              <a:ext uri="{FF2B5EF4-FFF2-40B4-BE49-F238E27FC236}">
                <a16:creationId xmlns:a16="http://schemas.microsoft.com/office/drawing/2014/main" id="{D854B9A2-F453-463C-BB67-4A4B43D93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01790"/>
            <a:ext cx="10905066" cy="46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369E-D92F-455E-B4A1-B4FE115F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2599660"/>
          </a:xfrm>
        </p:spPr>
        <p:txBody>
          <a:bodyPr>
            <a:noAutofit/>
          </a:bodyPr>
          <a:lstStyle/>
          <a:p>
            <a:r>
              <a:rPr lang="en-US" sz="5400" dirty="0"/>
              <a:t>Post Educational Options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4BB27-9E2F-40C1-AECC-E915DCA6A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3886200"/>
            <a:ext cx="3549121" cy="1981200"/>
          </a:xfrm>
        </p:spPr>
        <p:txBody>
          <a:bodyPr>
            <a:noAutofit/>
          </a:bodyPr>
          <a:lstStyle/>
          <a:p>
            <a:r>
              <a:rPr lang="en-US" sz="4000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D0C8D5-3DF6-41C0-A77B-2EA80AE3E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43424"/>
              </p:ext>
            </p:extLst>
          </p:nvPr>
        </p:nvGraphicFramePr>
        <p:xfrm>
          <a:off x="3868769" y="159796"/>
          <a:ext cx="7947410" cy="62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EBFB5E-7428-42E8-B209-0664C234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s-MX" b="1" err="1">
                <a:latin typeface="Calibri" panose="020F0502020204030204" pitchFamily="34" charset="0"/>
              </a:rPr>
              <a:t>What</a:t>
            </a:r>
            <a:r>
              <a:rPr lang="es-MX" b="1">
                <a:latin typeface="Calibri" panose="020F0502020204030204" pitchFamily="34" charset="0"/>
              </a:rPr>
              <a:t> </a:t>
            </a:r>
            <a:r>
              <a:rPr lang="es-MX" b="1" err="1">
                <a:latin typeface="Calibri" panose="020F0502020204030204" pitchFamily="34" charset="0"/>
              </a:rPr>
              <a:t>to</a:t>
            </a:r>
            <a:r>
              <a:rPr lang="es-MX" b="1">
                <a:latin typeface="Calibri" panose="020F0502020204030204" pitchFamily="34" charset="0"/>
              </a:rPr>
              <a:t> </a:t>
            </a:r>
            <a:r>
              <a:rPr lang="es-MX" b="1" err="1">
                <a:latin typeface="Calibri" panose="020F0502020204030204" pitchFamily="34" charset="0"/>
              </a:rPr>
              <a:t>Consider</a:t>
            </a:r>
            <a:r>
              <a:rPr lang="es-MX" b="1">
                <a:latin typeface="Calibri" panose="020F0502020204030204" pitchFamily="34" charset="0"/>
              </a:rPr>
              <a:t> </a:t>
            </a:r>
            <a:r>
              <a:rPr lang="es-MX" b="1" err="1">
                <a:latin typeface="Calibri" panose="020F0502020204030204" pitchFamily="34" charset="0"/>
              </a:rPr>
              <a:t>when</a:t>
            </a:r>
            <a:r>
              <a:rPr lang="es-MX" b="1">
                <a:latin typeface="Calibri" panose="020F0502020204030204" pitchFamily="34" charset="0"/>
              </a:rPr>
              <a:t> </a:t>
            </a:r>
            <a:r>
              <a:rPr lang="es-MX" b="1" err="1">
                <a:latin typeface="Calibri" panose="020F0502020204030204" pitchFamily="34" charset="0"/>
              </a:rPr>
              <a:t>Selecting</a:t>
            </a:r>
            <a:r>
              <a:rPr lang="es-MX" b="1">
                <a:latin typeface="Calibri" panose="020F0502020204030204" pitchFamily="34" charset="0"/>
              </a:rPr>
              <a:t> a Day </a:t>
            </a:r>
            <a:r>
              <a:rPr lang="es-MX" b="1" err="1">
                <a:latin typeface="Calibri" panose="020F0502020204030204" pitchFamily="34" charset="0"/>
              </a:rPr>
              <a:t>Program</a:t>
            </a:r>
            <a:r>
              <a:rPr lang="es-MX" b="1">
                <a:latin typeface="Calibri" panose="020F0502020204030204" pitchFamily="34" charset="0"/>
              </a:rPr>
              <a:t> vs. </a:t>
            </a:r>
            <a:r>
              <a:rPr lang="es-MX" b="1" err="1">
                <a:latin typeface="Calibri" panose="020F0502020204030204" pitchFamily="34" charset="0"/>
              </a:rPr>
              <a:t>Vocational</a:t>
            </a: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52CA9EA3-9229-4A15-A153-67B4B3BAF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36097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15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0F9B-B00A-48C6-9B97-AC9A1E2A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PIP &amp; CIE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76CB2-4E7E-49DB-BC83-502CFDC7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33" y="489099"/>
            <a:ext cx="7273313" cy="56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AE305A-50B5-4163-B70A-F8C81DF5B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" r="1566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EA721-66FF-4FFC-B07F-44E5490F7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184" y="3531612"/>
            <a:ext cx="6672838" cy="1414311"/>
          </a:xfrm>
        </p:spPr>
        <p:txBody>
          <a:bodyPr>
            <a:normAutofit/>
          </a:bodyPr>
          <a:lstStyle/>
          <a:p>
            <a:r>
              <a:rPr lang="en-US" sz="480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70545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F01D-798E-496D-8747-6A6E612EE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9232"/>
          <a:stretch/>
        </p:blipFill>
        <p:spPr>
          <a:xfrm>
            <a:off x="6876228" y="-21598"/>
            <a:ext cx="5315773" cy="6879598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8" name="Shape 238"/>
          <p:cNvSpPr txBox="1"/>
          <p:nvPr/>
        </p:nvSpPr>
        <p:spPr>
          <a:xfrm>
            <a:off x="972080" y="685800"/>
            <a:ext cx="5260680" cy="1752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n-US" sz="3700" b="1">
                <a:ln w="3175" cmpd="sng">
                  <a:noFill/>
                </a:ln>
                <a:latin typeface="+mj-lt"/>
                <a:ea typeface="+mj-ea"/>
                <a:cs typeface="+mj-cs"/>
                <a:sym typeface="Calibri"/>
              </a:rPr>
              <a:t>Focus of Transition Services Unit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n-US" sz="3700" b="1">
                <a:ln w="3175" cmpd="sng">
                  <a:noFill/>
                </a:ln>
                <a:latin typeface="+mj-lt"/>
                <a:ea typeface="+mj-ea"/>
                <a:cs typeface="+mj-cs"/>
                <a:sym typeface="Calibri"/>
              </a:rPr>
              <a:t>(Ages 13-23)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43468" y="26669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>
                <a:sym typeface="Calibri"/>
              </a:rPr>
              <a:t>Facilitate IPP meeting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>
                <a:sym typeface="Calibri"/>
              </a:rPr>
              <a:t>Connect family to public (generic) and community resources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>
                <a:sym typeface="Calibri"/>
              </a:rPr>
              <a:t>Collaborate with SCs from other Service Units, as appropriate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>
                <a:sym typeface="Calibri"/>
              </a:rPr>
              <a:t>Provide information about the Employment First Policy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b="1">
                <a:sym typeface="Calibri"/>
              </a:rPr>
              <a:t>Provide information about the Workforce Innovation and Opportunity Act (WIOA)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3F5BA-B97C-40BB-ABF1-29F34646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Regional Center Eligibility	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927314-E1EB-4FFB-90E8-C561E2C6B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5389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3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3206948" y="814663"/>
            <a:ext cx="5945491" cy="5905907"/>
            <a:chOff x="1277008" y="-57353"/>
            <a:chExt cx="5945491" cy="5905907"/>
          </a:xfrm>
        </p:grpSpPr>
        <p:sp>
          <p:nvSpPr>
            <p:cNvPr id="191" name="Shape 191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3114286"/>
                <a:gd name="adj2" fmla="val 16200000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0028571"/>
                <a:gd name="adj2" fmla="val 13114286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6942857"/>
                <a:gd name="adj2" fmla="val 10028571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3857143"/>
                <a:gd name="adj2" fmla="val 694285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1880233" y="637989"/>
              <a:ext cx="4812530" cy="4812530"/>
            </a:xfrm>
            <a:prstGeom prst="blockArc">
              <a:avLst>
                <a:gd name="adj1" fmla="val 870537"/>
                <a:gd name="adj2" fmla="val 394938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1862185" y="712725"/>
              <a:ext cx="4812530" cy="4812530"/>
            </a:xfrm>
            <a:prstGeom prst="blockArc">
              <a:avLst>
                <a:gd name="adj1" fmla="val 19195230"/>
                <a:gd name="adj2" fmla="val 75850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6200000"/>
                <a:gd name="adj2" fmla="val 19285714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3297789" y="2139644"/>
              <a:ext cx="1862621" cy="186262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297789" y="2139644"/>
              <a:ext cx="1862621" cy="1862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550" tIns="82550" rIns="82550" bIns="825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6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429001" y="-57353"/>
              <a:ext cx="1600196" cy="153796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3429001" y="-57353"/>
              <a:ext cx="1600196" cy="1537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950" tIns="13950" rIns="13950" bIns="13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5421778" y="948020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5421778" y="948020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918666" y="2983424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5918666" y="2983424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4600855" y="4544719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4600855" y="4544719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5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553508" y="4544719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2553508" y="4544719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277008" y="2944038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1277008" y="2944038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732584" y="948020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1732584" y="948020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02622" y="173126"/>
            <a:ext cx="8765376" cy="678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1F3864"/>
              </a:buClr>
              <a:buSzPct val="25000"/>
            </a:pPr>
            <a:r>
              <a:rPr lang="en-US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Service Coordinator Responsibilities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5358940" y="3541843"/>
            <a:ext cx="16001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Service Coordinator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358940" y="1334825"/>
            <a:ext cx="160019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7434525" y="1934975"/>
            <a:ext cx="11436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Documents </a:t>
            </a:r>
          </a:p>
          <a:p>
            <a:pPr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IPP Goals &amp; objectives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924111" y="4095928"/>
            <a:ext cx="1143689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Info &amp; </a:t>
            </a:r>
          </a:p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713288" y="5841194"/>
            <a:ext cx="106679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Advocate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648201" y="5727664"/>
            <a:ext cx="990599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Problem-solve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276601" y="3886201"/>
            <a:ext cx="1193569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 families with resources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810001" y="1905001"/>
            <a:ext cx="990599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Obtain Medical Health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0" name="Group 13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421" name="Group 144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422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3B448C3-8842-4E1E-9E1F-86882303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173" y="624110"/>
            <a:ext cx="728474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1">
                <a:solidFill>
                  <a:srgbClr val="003399"/>
                </a:solidFill>
                <a:latin typeface="Calibri" panose="020F0502020204030204" pitchFamily="34" charset="0"/>
              </a:rPr>
              <a:t>What is Employment First</a:t>
            </a:r>
            <a:endParaRPr lang="en-US" sz="4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4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25997"/>
              </p:ext>
            </p:extLst>
          </p:nvPr>
        </p:nvGraphicFramePr>
        <p:xfrm>
          <a:off x="2110155" y="2222983"/>
          <a:ext cx="8182708" cy="406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768709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8E5A8-3D71-4C45-9437-84DF76D2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>
                <a:solidFill>
                  <a:srgbClr val="FFFFFF"/>
                </a:solidFill>
                <a:latin typeface="Calibri" panose="020F0502020204030204" pitchFamily="34" charset="0"/>
              </a:rPr>
              <a:t>The Importance of WIOA and DOL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180A276E-7EF3-44ED-91C8-40DCA0BA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0"/>
            <a:ext cx="6385918" cy="5962649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Calibri" panose="020F0502020204030204" pitchFamily="34" charset="0"/>
              </a:rPr>
              <a:t>On July 27, 2016 Department of Labor states employers must be in compliance with the WIOA limitations on SMW.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Individuals Ages 24 yrs. or younger may not be employed by 14 (c) certificate holders for subminimum wage pay.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Individuals of any age employed by a 14(c) certificate holder must in be referred by the employer to DOR for career counseling, including information and referrals to programs within their geographical location. </a:t>
            </a:r>
          </a:p>
        </p:txBody>
      </p:sp>
    </p:spTree>
    <p:extLst>
      <p:ext uri="{BB962C8B-B14F-4D97-AF65-F5344CB8AC3E}">
        <p14:creationId xmlns:p14="http://schemas.microsoft.com/office/powerpoint/2010/main" val="168051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9D462-D696-4DBB-907B-B3B741DC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>
                <a:solidFill>
                  <a:srgbClr val="FFFFFF"/>
                </a:solidFill>
                <a:latin typeface="Calibri" panose="020F0502020204030204" pitchFamily="34" charset="0"/>
              </a:rPr>
              <a:t>Most Utilized Transition Age POS </a:t>
            </a:r>
            <a:br>
              <a:rPr lang="es-MX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MX">
                <a:solidFill>
                  <a:srgbClr val="FFFFFF"/>
                </a:solidFill>
                <a:latin typeface="Calibri" panose="020F0502020204030204" pitchFamily="34" charset="0"/>
              </a:rPr>
              <a:t>(3-17 Year Olds)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229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38470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73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8" name="Rectangle 7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9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74471-E3F7-4442-B82B-0C8AF305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685800"/>
            <a:ext cx="2866639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b="1" dirty="0" err="1">
                <a:solidFill>
                  <a:srgbClr val="FFFFFF"/>
                </a:solidFill>
                <a:latin typeface="Calibri" panose="020F0502020204030204" pitchFamily="34" charset="0"/>
              </a:rPr>
              <a:t>Most</a:t>
            </a:r>
            <a:r>
              <a:rPr lang="es-MX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MX" b="1" dirty="0" err="1">
                <a:solidFill>
                  <a:srgbClr val="FFFFFF"/>
                </a:solidFill>
                <a:latin typeface="Calibri" panose="020F0502020204030204" pitchFamily="34" charset="0"/>
              </a:rPr>
              <a:t>Utilized</a:t>
            </a:r>
            <a:r>
              <a:rPr lang="es-MX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br>
              <a:rPr lang="es-MX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MX" b="1" dirty="0">
                <a:solidFill>
                  <a:srgbClr val="FFFFFF"/>
                </a:solidFill>
                <a:latin typeface="Calibri" panose="020F0502020204030204" pitchFamily="34" charset="0"/>
              </a:rPr>
              <a:t>   18+ POS</a:t>
            </a:r>
            <a:r>
              <a:rPr lang="es-MX" dirty="0">
                <a:solidFill>
                  <a:srgbClr val="FFFFFF"/>
                </a:solidFill>
              </a:rPr>
              <a:t>			</a:t>
            </a:r>
          </a:p>
        </p:txBody>
      </p:sp>
      <p:grpSp>
        <p:nvGrpSpPr>
          <p:cNvPr id="13320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331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526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5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7E140-8DBF-460E-AAF3-8CA81A9B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4" y="905933"/>
            <a:ext cx="6660090" cy="965200"/>
          </a:xfrm>
        </p:spPr>
        <p:txBody>
          <a:bodyPr>
            <a:normAutofit/>
          </a:bodyPr>
          <a:lstStyle/>
          <a:p>
            <a:r>
              <a:rPr lang="en-US" dirty="0"/>
              <a:t>Transition Resources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C23A3-C0D5-4AFA-BCDC-5723AD3F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62" y="2024714"/>
            <a:ext cx="3154238" cy="31542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46058-6333-4823-950B-392B675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3" y="1998133"/>
            <a:ext cx="6660090" cy="379306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Life Career Assessment Matrix (LCAM)</a:t>
            </a:r>
          </a:p>
          <a:p>
            <a:pPr lvl="1"/>
            <a:r>
              <a:rPr lang="en-US" dirty="0"/>
              <a:t>Useful for IEPs, Transition Planning, VR Employment Planning, etc. </a:t>
            </a:r>
          </a:p>
          <a:p>
            <a:r>
              <a:rPr lang="en-US" dirty="0"/>
              <a:t>Transition Planning Time Line Checklist</a:t>
            </a:r>
          </a:p>
          <a:p>
            <a:pPr lvl="1"/>
            <a:r>
              <a:rPr lang="en-US" dirty="0"/>
              <a:t>National Association of Special Education Teachers (NASET)</a:t>
            </a:r>
          </a:p>
          <a:p>
            <a:r>
              <a:rPr lang="en-US" dirty="0"/>
              <a:t>Transition Resource Tables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3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761</Words>
  <Application>Microsoft Office PowerPoint</Application>
  <PresentationFormat>Widescreen</PresentationFormat>
  <Paragraphs>171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Wingdings 3</vt:lpstr>
      <vt:lpstr>Parallax</vt:lpstr>
      <vt:lpstr>Connecting the Dots  Transition Planning </vt:lpstr>
      <vt:lpstr>PowerPoint Presentation</vt:lpstr>
      <vt:lpstr>Regional Center Eligibility  </vt:lpstr>
      <vt:lpstr>Service Coordinator Responsibilities</vt:lpstr>
      <vt:lpstr>What is Employment First</vt:lpstr>
      <vt:lpstr>The Importance of WIOA and DOL</vt:lpstr>
      <vt:lpstr>Most Utilized Transition Age POS  (3-17 Year Olds) </vt:lpstr>
      <vt:lpstr>Most Utilized     18+ POS   </vt:lpstr>
      <vt:lpstr>Transition Resources</vt:lpstr>
      <vt:lpstr>Transition Serpentine Timeline</vt:lpstr>
      <vt:lpstr>SGPRC  Post Educational Options</vt:lpstr>
      <vt:lpstr>SC Process: Gathering  information- Obtaining input from the individual they support and their support system </vt:lpstr>
      <vt:lpstr>Attending Individual Education Plan (IEP) Meetings to obtain input from teachers and other school specialists that provide direct services.  </vt:lpstr>
      <vt:lpstr>SCs add information to School Section of  Individual Program Plan (IPP).  </vt:lpstr>
      <vt:lpstr>PowerPoint Presentation</vt:lpstr>
      <vt:lpstr>Post Educational Options </vt:lpstr>
      <vt:lpstr>What to Consider when Selecting a Day Program vs. Vocational</vt:lpstr>
      <vt:lpstr>PIP &amp; CIE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Dots  Transition Planning </dc:title>
  <dc:creator>Chavez, Rosa</dc:creator>
  <cp:lastModifiedBy>Chavez, Rosa</cp:lastModifiedBy>
  <cp:revision>1</cp:revision>
  <dcterms:created xsi:type="dcterms:W3CDTF">2020-06-11T23:07:41Z</dcterms:created>
  <dcterms:modified xsi:type="dcterms:W3CDTF">2020-06-11T23:09:07Z</dcterms:modified>
</cp:coreProperties>
</file>