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1"/>
  </p:sldMasterIdLst>
  <p:notesMasterIdLst>
    <p:notesMasterId r:id="rId9"/>
  </p:notesMasterIdLst>
  <p:sldIdLst>
    <p:sldId id="256" r:id="rId2"/>
    <p:sldId id="257" r:id="rId3"/>
    <p:sldId id="291" r:id="rId4"/>
    <p:sldId id="279" r:id="rId5"/>
    <p:sldId id="292" r:id="rId6"/>
    <p:sldId id="260" r:id="rId7"/>
    <p:sldId id="29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801"/>
  </p:normalViewPr>
  <p:slideViewPr>
    <p:cSldViewPr snapToGrid="0" snapToObjects="1">
      <p:cViewPr varScale="1">
        <p:scale>
          <a:sx n="73" d="100"/>
          <a:sy n="73" d="100"/>
        </p:scale>
        <p:origin x="14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66F56-24A8-FA4B-B032-EEF011A7F2B9}"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AF59D76E-2E4A-3343-BE62-AA6C08CBB3FA}">
      <dgm:prSet phldrT="[Text]" custT="1"/>
      <dgm:spPr/>
      <dgm:t>
        <a:bodyPr/>
        <a:lstStyle/>
        <a:p>
          <a:r>
            <a:rPr lang="en-US" sz="1800" b="1" dirty="0"/>
            <a:t>Assessment</a:t>
          </a:r>
        </a:p>
      </dgm:t>
    </dgm:pt>
    <dgm:pt modelId="{2EF01351-AD92-044F-81FF-B0E6944F166A}" type="parTrans" cxnId="{583B58C5-8381-BE4D-A61F-1707F10916B4}">
      <dgm:prSet/>
      <dgm:spPr/>
      <dgm:t>
        <a:bodyPr/>
        <a:lstStyle/>
        <a:p>
          <a:endParaRPr lang="en-US" sz="1400"/>
        </a:p>
      </dgm:t>
    </dgm:pt>
    <dgm:pt modelId="{CA079D8F-FBC6-8D4B-A2A4-F990530E0798}" type="sibTrans" cxnId="{583B58C5-8381-BE4D-A61F-1707F10916B4}">
      <dgm:prSet/>
      <dgm:spPr>
        <a:solidFill>
          <a:schemeClr val="accent2">
            <a:lumMod val="60000"/>
            <a:lumOff val="40000"/>
          </a:schemeClr>
        </a:solidFill>
      </dgm:spPr>
      <dgm:t>
        <a:bodyPr/>
        <a:lstStyle/>
        <a:p>
          <a:endParaRPr lang="en-US" sz="1400"/>
        </a:p>
      </dgm:t>
    </dgm:pt>
    <dgm:pt modelId="{6998F466-FD6F-1142-A236-BCF8BDA96B77}">
      <dgm:prSet phldrT="[Text]" custT="1"/>
      <dgm:spPr/>
      <dgm:t>
        <a:bodyPr/>
        <a:lstStyle/>
        <a:p>
          <a:r>
            <a:rPr lang="en-US" sz="1800" b="1" dirty="0"/>
            <a:t>Naturalistic Observations</a:t>
          </a:r>
        </a:p>
      </dgm:t>
    </dgm:pt>
    <dgm:pt modelId="{D744AD5D-9842-E842-8ACE-4E33328E647F}" type="parTrans" cxnId="{F8EE0A4C-69BA-C844-9F15-A79838BAFCDC}">
      <dgm:prSet/>
      <dgm:spPr/>
      <dgm:t>
        <a:bodyPr/>
        <a:lstStyle/>
        <a:p>
          <a:endParaRPr lang="en-US" sz="1400"/>
        </a:p>
      </dgm:t>
    </dgm:pt>
    <dgm:pt modelId="{A202692D-10B0-9542-96ED-B09638FFF94D}" type="sibTrans" cxnId="{F8EE0A4C-69BA-C844-9F15-A79838BAFCDC}">
      <dgm:prSet/>
      <dgm:spPr>
        <a:solidFill>
          <a:schemeClr val="accent2">
            <a:lumMod val="60000"/>
            <a:lumOff val="40000"/>
          </a:schemeClr>
        </a:solidFill>
      </dgm:spPr>
      <dgm:t>
        <a:bodyPr/>
        <a:lstStyle/>
        <a:p>
          <a:endParaRPr lang="en-US" sz="1400"/>
        </a:p>
      </dgm:t>
    </dgm:pt>
    <dgm:pt modelId="{E044158D-D780-184F-A240-33E7D187AB91}">
      <dgm:prSet phldrT="[Text]" custT="1"/>
      <dgm:spPr/>
      <dgm:t>
        <a:bodyPr/>
        <a:lstStyle/>
        <a:p>
          <a:r>
            <a:rPr lang="en-US" sz="1800" b="1" dirty="0"/>
            <a:t>Individual Support</a:t>
          </a:r>
        </a:p>
      </dgm:t>
    </dgm:pt>
    <dgm:pt modelId="{418EE177-34D4-C045-9E2F-0081B1E454F2}" type="parTrans" cxnId="{5CF7B66D-B26C-E14D-B259-06E9E81E0707}">
      <dgm:prSet/>
      <dgm:spPr/>
      <dgm:t>
        <a:bodyPr/>
        <a:lstStyle/>
        <a:p>
          <a:endParaRPr lang="en-US" sz="1400"/>
        </a:p>
      </dgm:t>
    </dgm:pt>
    <dgm:pt modelId="{7A51D7B8-79F2-CA45-B131-C78D381C6E5F}" type="sibTrans" cxnId="{5CF7B66D-B26C-E14D-B259-06E9E81E0707}">
      <dgm:prSet/>
      <dgm:spPr>
        <a:solidFill>
          <a:schemeClr val="accent2">
            <a:lumMod val="60000"/>
            <a:lumOff val="40000"/>
          </a:schemeClr>
        </a:solidFill>
      </dgm:spPr>
      <dgm:t>
        <a:bodyPr/>
        <a:lstStyle/>
        <a:p>
          <a:endParaRPr lang="en-US" sz="1400"/>
        </a:p>
      </dgm:t>
    </dgm:pt>
    <dgm:pt modelId="{2A68239F-569B-684B-ADCA-AB9FE78B4159}">
      <dgm:prSet phldrT="[Text]" custT="1"/>
      <dgm:spPr/>
      <dgm:t>
        <a:bodyPr/>
        <a:lstStyle/>
        <a:p>
          <a:r>
            <a:rPr lang="en-US" sz="1800" b="1" dirty="0"/>
            <a:t>Group Support</a:t>
          </a:r>
        </a:p>
      </dgm:t>
    </dgm:pt>
    <dgm:pt modelId="{9B994E65-7DC8-F24F-813A-4172D3F8D964}" type="parTrans" cxnId="{EE30E3D8-C7D0-DE48-A53E-8A18BBB8E972}">
      <dgm:prSet/>
      <dgm:spPr/>
      <dgm:t>
        <a:bodyPr/>
        <a:lstStyle/>
        <a:p>
          <a:endParaRPr lang="en-US" sz="1400"/>
        </a:p>
      </dgm:t>
    </dgm:pt>
    <dgm:pt modelId="{838E7E49-B55F-364F-9BA3-9BB7D7A13D35}" type="sibTrans" cxnId="{EE30E3D8-C7D0-DE48-A53E-8A18BBB8E972}">
      <dgm:prSet/>
      <dgm:spPr>
        <a:solidFill>
          <a:schemeClr val="accent2">
            <a:lumMod val="60000"/>
            <a:lumOff val="40000"/>
          </a:schemeClr>
        </a:solidFill>
      </dgm:spPr>
      <dgm:t>
        <a:bodyPr/>
        <a:lstStyle/>
        <a:p>
          <a:endParaRPr lang="en-US" sz="1400"/>
        </a:p>
      </dgm:t>
    </dgm:pt>
    <dgm:pt modelId="{E1AA7A9E-2D95-1146-9780-FAA366F97DE6}">
      <dgm:prSet phldrT="[Text]" custT="1"/>
      <dgm:spPr/>
      <dgm:t>
        <a:bodyPr/>
        <a:lstStyle/>
        <a:p>
          <a:r>
            <a:rPr lang="en-US" sz="1800" b="1" dirty="0"/>
            <a:t>Family Contact</a:t>
          </a:r>
        </a:p>
      </dgm:t>
    </dgm:pt>
    <dgm:pt modelId="{8254BCEA-5729-6E4C-8D01-15649D0DE47D}" type="parTrans" cxnId="{D6288875-ABB8-9945-94F6-C1F0C50D20B1}">
      <dgm:prSet/>
      <dgm:spPr/>
      <dgm:t>
        <a:bodyPr/>
        <a:lstStyle/>
        <a:p>
          <a:endParaRPr lang="en-US" sz="1400"/>
        </a:p>
      </dgm:t>
    </dgm:pt>
    <dgm:pt modelId="{0A0B4786-0026-B34D-BCF4-F1FBDC1AB8D2}" type="sibTrans" cxnId="{D6288875-ABB8-9945-94F6-C1F0C50D20B1}">
      <dgm:prSet/>
      <dgm:spPr>
        <a:solidFill>
          <a:schemeClr val="accent2">
            <a:lumMod val="60000"/>
            <a:lumOff val="40000"/>
          </a:schemeClr>
        </a:solidFill>
      </dgm:spPr>
      <dgm:t>
        <a:bodyPr/>
        <a:lstStyle/>
        <a:p>
          <a:endParaRPr lang="en-US" sz="1400"/>
        </a:p>
      </dgm:t>
    </dgm:pt>
    <dgm:pt modelId="{2B457AD2-DA1F-6143-BC50-96C852D84D42}">
      <dgm:prSet custT="1"/>
      <dgm:spPr/>
      <dgm:t>
        <a:bodyPr/>
        <a:lstStyle/>
        <a:p>
          <a:r>
            <a:rPr lang="en-US" sz="1800" b="1" dirty="0"/>
            <a:t>Academic Contact</a:t>
          </a:r>
        </a:p>
      </dgm:t>
    </dgm:pt>
    <dgm:pt modelId="{1FE95632-B99D-3247-8CDC-C8C9BF084741}" type="parTrans" cxnId="{3AA39BBC-A164-8F49-8ADD-32B6DBD776FA}">
      <dgm:prSet/>
      <dgm:spPr/>
      <dgm:t>
        <a:bodyPr/>
        <a:lstStyle/>
        <a:p>
          <a:endParaRPr lang="en-US" sz="1400"/>
        </a:p>
      </dgm:t>
    </dgm:pt>
    <dgm:pt modelId="{011AB76D-4B11-3747-AE8C-A718BD4928A0}" type="sibTrans" cxnId="{3AA39BBC-A164-8F49-8ADD-32B6DBD776FA}">
      <dgm:prSet/>
      <dgm:spPr>
        <a:solidFill>
          <a:schemeClr val="accent2">
            <a:lumMod val="60000"/>
            <a:lumOff val="40000"/>
          </a:schemeClr>
        </a:solidFill>
      </dgm:spPr>
      <dgm:t>
        <a:bodyPr/>
        <a:lstStyle/>
        <a:p>
          <a:endParaRPr lang="en-US" sz="1400"/>
        </a:p>
      </dgm:t>
    </dgm:pt>
    <dgm:pt modelId="{03F7F228-C028-4B4C-9F7D-48E892A87C44}" type="pres">
      <dgm:prSet presAssocID="{F4C66F56-24A8-FA4B-B032-EEF011A7F2B9}" presName="cycle" presStyleCnt="0">
        <dgm:presLayoutVars>
          <dgm:dir/>
          <dgm:resizeHandles val="exact"/>
        </dgm:presLayoutVars>
      </dgm:prSet>
      <dgm:spPr/>
      <dgm:t>
        <a:bodyPr/>
        <a:lstStyle/>
        <a:p>
          <a:endParaRPr lang="en-US"/>
        </a:p>
      </dgm:t>
    </dgm:pt>
    <dgm:pt modelId="{BEF92F39-863D-D240-A2F1-BAFAF6B46962}" type="pres">
      <dgm:prSet presAssocID="{AF59D76E-2E4A-3343-BE62-AA6C08CBB3FA}" presName="dummy" presStyleCnt="0"/>
      <dgm:spPr/>
    </dgm:pt>
    <dgm:pt modelId="{93C86CB0-B992-0E43-A89F-B809E5012800}" type="pres">
      <dgm:prSet presAssocID="{AF59D76E-2E4A-3343-BE62-AA6C08CBB3FA}" presName="node" presStyleLbl="revTx" presStyleIdx="0" presStyleCnt="6">
        <dgm:presLayoutVars>
          <dgm:bulletEnabled val="1"/>
        </dgm:presLayoutVars>
      </dgm:prSet>
      <dgm:spPr/>
      <dgm:t>
        <a:bodyPr/>
        <a:lstStyle/>
        <a:p>
          <a:endParaRPr lang="en-US"/>
        </a:p>
      </dgm:t>
    </dgm:pt>
    <dgm:pt modelId="{421A918D-56B3-4A4D-9D81-DD47B9BF0591}" type="pres">
      <dgm:prSet presAssocID="{CA079D8F-FBC6-8D4B-A2A4-F990530E0798}" presName="sibTrans" presStyleLbl="node1" presStyleIdx="0" presStyleCnt="6"/>
      <dgm:spPr/>
      <dgm:t>
        <a:bodyPr/>
        <a:lstStyle/>
        <a:p>
          <a:endParaRPr lang="en-US"/>
        </a:p>
      </dgm:t>
    </dgm:pt>
    <dgm:pt modelId="{4E10CABC-0091-234D-B566-3CAA4CB43AC2}" type="pres">
      <dgm:prSet presAssocID="{2B457AD2-DA1F-6143-BC50-96C852D84D42}" presName="dummy" presStyleCnt="0"/>
      <dgm:spPr/>
    </dgm:pt>
    <dgm:pt modelId="{4AB6954A-774C-E642-9E6C-97EBAE8B9892}" type="pres">
      <dgm:prSet presAssocID="{2B457AD2-DA1F-6143-BC50-96C852D84D42}" presName="node" presStyleLbl="revTx" presStyleIdx="1" presStyleCnt="6">
        <dgm:presLayoutVars>
          <dgm:bulletEnabled val="1"/>
        </dgm:presLayoutVars>
      </dgm:prSet>
      <dgm:spPr/>
      <dgm:t>
        <a:bodyPr/>
        <a:lstStyle/>
        <a:p>
          <a:endParaRPr lang="en-US"/>
        </a:p>
      </dgm:t>
    </dgm:pt>
    <dgm:pt modelId="{FA3BF80C-9B14-FA45-B9C4-64BA6349B773}" type="pres">
      <dgm:prSet presAssocID="{011AB76D-4B11-3747-AE8C-A718BD4928A0}" presName="sibTrans" presStyleLbl="node1" presStyleIdx="1" presStyleCnt="6"/>
      <dgm:spPr/>
      <dgm:t>
        <a:bodyPr/>
        <a:lstStyle/>
        <a:p>
          <a:endParaRPr lang="en-US"/>
        </a:p>
      </dgm:t>
    </dgm:pt>
    <dgm:pt modelId="{54EEC521-483C-E94A-AF24-F8BED112D4AE}" type="pres">
      <dgm:prSet presAssocID="{6998F466-FD6F-1142-A236-BCF8BDA96B77}" presName="dummy" presStyleCnt="0"/>
      <dgm:spPr/>
    </dgm:pt>
    <dgm:pt modelId="{482DED4C-348B-9E49-92A1-C171EF0787C9}" type="pres">
      <dgm:prSet presAssocID="{6998F466-FD6F-1142-A236-BCF8BDA96B77}" presName="node" presStyleLbl="revTx" presStyleIdx="2" presStyleCnt="6" custScaleX="127571" custRadScaleRad="101972" custRadScaleInc="-6636">
        <dgm:presLayoutVars>
          <dgm:bulletEnabled val="1"/>
        </dgm:presLayoutVars>
      </dgm:prSet>
      <dgm:spPr/>
      <dgm:t>
        <a:bodyPr/>
        <a:lstStyle/>
        <a:p>
          <a:endParaRPr lang="en-US"/>
        </a:p>
      </dgm:t>
    </dgm:pt>
    <dgm:pt modelId="{4BA01E4F-B864-E64B-9060-8783ED0E96B7}" type="pres">
      <dgm:prSet presAssocID="{A202692D-10B0-9542-96ED-B09638FFF94D}" presName="sibTrans" presStyleLbl="node1" presStyleIdx="2" presStyleCnt="6"/>
      <dgm:spPr/>
      <dgm:t>
        <a:bodyPr/>
        <a:lstStyle/>
        <a:p>
          <a:endParaRPr lang="en-US"/>
        </a:p>
      </dgm:t>
    </dgm:pt>
    <dgm:pt modelId="{7886925D-3190-B248-97A5-CDA34089CA65}" type="pres">
      <dgm:prSet presAssocID="{E044158D-D780-184F-A240-33E7D187AB91}" presName="dummy" presStyleCnt="0"/>
      <dgm:spPr/>
    </dgm:pt>
    <dgm:pt modelId="{C63A82E0-AF42-7E49-8D24-B820BF35F91E}" type="pres">
      <dgm:prSet presAssocID="{E044158D-D780-184F-A240-33E7D187AB91}" presName="node" presStyleLbl="revTx" presStyleIdx="3" presStyleCnt="6">
        <dgm:presLayoutVars>
          <dgm:bulletEnabled val="1"/>
        </dgm:presLayoutVars>
      </dgm:prSet>
      <dgm:spPr/>
      <dgm:t>
        <a:bodyPr/>
        <a:lstStyle/>
        <a:p>
          <a:endParaRPr lang="en-US"/>
        </a:p>
      </dgm:t>
    </dgm:pt>
    <dgm:pt modelId="{09E09C63-B46A-BC47-83BC-3B5C79FD5BF9}" type="pres">
      <dgm:prSet presAssocID="{7A51D7B8-79F2-CA45-B131-C78D381C6E5F}" presName="sibTrans" presStyleLbl="node1" presStyleIdx="3" presStyleCnt="6"/>
      <dgm:spPr/>
      <dgm:t>
        <a:bodyPr/>
        <a:lstStyle/>
        <a:p>
          <a:endParaRPr lang="en-US"/>
        </a:p>
      </dgm:t>
    </dgm:pt>
    <dgm:pt modelId="{8403D029-895E-1441-9C0D-AC0A70621A48}" type="pres">
      <dgm:prSet presAssocID="{2A68239F-569B-684B-ADCA-AB9FE78B4159}" presName="dummy" presStyleCnt="0"/>
      <dgm:spPr/>
    </dgm:pt>
    <dgm:pt modelId="{2D4F43EC-E874-D344-B25C-57A8F43BAE91}" type="pres">
      <dgm:prSet presAssocID="{2A68239F-569B-684B-ADCA-AB9FE78B4159}" presName="node" presStyleLbl="revTx" presStyleIdx="4" presStyleCnt="6">
        <dgm:presLayoutVars>
          <dgm:bulletEnabled val="1"/>
        </dgm:presLayoutVars>
      </dgm:prSet>
      <dgm:spPr/>
      <dgm:t>
        <a:bodyPr/>
        <a:lstStyle/>
        <a:p>
          <a:endParaRPr lang="en-US"/>
        </a:p>
      </dgm:t>
    </dgm:pt>
    <dgm:pt modelId="{A543054E-1361-764B-A782-9F504D34CB0B}" type="pres">
      <dgm:prSet presAssocID="{838E7E49-B55F-364F-9BA3-9BB7D7A13D35}" presName="sibTrans" presStyleLbl="node1" presStyleIdx="4" presStyleCnt="6"/>
      <dgm:spPr/>
      <dgm:t>
        <a:bodyPr/>
        <a:lstStyle/>
        <a:p>
          <a:endParaRPr lang="en-US"/>
        </a:p>
      </dgm:t>
    </dgm:pt>
    <dgm:pt modelId="{3106F702-2841-BF44-9217-11B10996BEAF}" type="pres">
      <dgm:prSet presAssocID="{E1AA7A9E-2D95-1146-9780-FAA366F97DE6}" presName="dummy" presStyleCnt="0"/>
      <dgm:spPr/>
    </dgm:pt>
    <dgm:pt modelId="{7383C547-540E-E646-A4AF-FE436AB0F57E}" type="pres">
      <dgm:prSet presAssocID="{E1AA7A9E-2D95-1146-9780-FAA366F97DE6}" presName="node" presStyleLbl="revTx" presStyleIdx="5" presStyleCnt="6">
        <dgm:presLayoutVars>
          <dgm:bulletEnabled val="1"/>
        </dgm:presLayoutVars>
      </dgm:prSet>
      <dgm:spPr/>
      <dgm:t>
        <a:bodyPr/>
        <a:lstStyle/>
        <a:p>
          <a:endParaRPr lang="en-US"/>
        </a:p>
      </dgm:t>
    </dgm:pt>
    <dgm:pt modelId="{C3CB9230-516C-DF4E-BF87-EF4CCA894848}" type="pres">
      <dgm:prSet presAssocID="{0A0B4786-0026-B34D-BCF4-F1FBDC1AB8D2}" presName="sibTrans" presStyleLbl="node1" presStyleIdx="5" presStyleCnt="6"/>
      <dgm:spPr/>
      <dgm:t>
        <a:bodyPr/>
        <a:lstStyle/>
        <a:p>
          <a:endParaRPr lang="en-US"/>
        </a:p>
      </dgm:t>
    </dgm:pt>
  </dgm:ptLst>
  <dgm:cxnLst>
    <dgm:cxn modelId="{4DC38694-594A-B941-BA9E-81D3BE0D7A30}" type="presOf" srcId="{011AB76D-4B11-3747-AE8C-A718BD4928A0}" destId="{FA3BF80C-9B14-FA45-B9C4-64BA6349B773}" srcOrd="0" destOrd="0" presId="urn:microsoft.com/office/officeart/2005/8/layout/cycle1"/>
    <dgm:cxn modelId="{93D84140-5CE0-6D4D-8F86-224C071DC709}" type="presOf" srcId="{E1AA7A9E-2D95-1146-9780-FAA366F97DE6}" destId="{7383C547-540E-E646-A4AF-FE436AB0F57E}" srcOrd="0" destOrd="0" presId="urn:microsoft.com/office/officeart/2005/8/layout/cycle1"/>
    <dgm:cxn modelId="{765DAB40-C9D9-3244-B894-A7F94BA7DA6F}" type="presOf" srcId="{CA079D8F-FBC6-8D4B-A2A4-F990530E0798}" destId="{421A918D-56B3-4A4D-9D81-DD47B9BF0591}" srcOrd="0" destOrd="0" presId="urn:microsoft.com/office/officeart/2005/8/layout/cycle1"/>
    <dgm:cxn modelId="{F8EE0A4C-69BA-C844-9F15-A79838BAFCDC}" srcId="{F4C66F56-24A8-FA4B-B032-EEF011A7F2B9}" destId="{6998F466-FD6F-1142-A236-BCF8BDA96B77}" srcOrd="2" destOrd="0" parTransId="{D744AD5D-9842-E842-8ACE-4E33328E647F}" sibTransId="{A202692D-10B0-9542-96ED-B09638FFF94D}"/>
    <dgm:cxn modelId="{D6288875-ABB8-9945-94F6-C1F0C50D20B1}" srcId="{F4C66F56-24A8-FA4B-B032-EEF011A7F2B9}" destId="{E1AA7A9E-2D95-1146-9780-FAA366F97DE6}" srcOrd="5" destOrd="0" parTransId="{8254BCEA-5729-6E4C-8D01-15649D0DE47D}" sibTransId="{0A0B4786-0026-B34D-BCF4-F1FBDC1AB8D2}"/>
    <dgm:cxn modelId="{5638B56E-07E2-944D-B884-BC1F63DD9349}" type="presOf" srcId="{7A51D7B8-79F2-CA45-B131-C78D381C6E5F}" destId="{09E09C63-B46A-BC47-83BC-3B5C79FD5BF9}" srcOrd="0" destOrd="0" presId="urn:microsoft.com/office/officeart/2005/8/layout/cycle1"/>
    <dgm:cxn modelId="{97399430-6BC6-FA47-9996-E8F284A2BB72}" type="presOf" srcId="{E044158D-D780-184F-A240-33E7D187AB91}" destId="{C63A82E0-AF42-7E49-8D24-B820BF35F91E}" srcOrd="0" destOrd="0" presId="urn:microsoft.com/office/officeart/2005/8/layout/cycle1"/>
    <dgm:cxn modelId="{C100A0CF-7284-4D47-B43C-AB0D461B08BB}" type="presOf" srcId="{A202692D-10B0-9542-96ED-B09638FFF94D}" destId="{4BA01E4F-B864-E64B-9060-8783ED0E96B7}" srcOrd="0" destOrd="0" presId="urn:microsoft.com/office/officeart/2005/8/layout/cycle1"/>
    <dgm:cxn modelId="{E75011D0-50AF-284C-B95F-F75125035E3B}" type="presOf" srcId="{F4C66F56-24A8-FA4B-B032-EEF011A7F2B9}" destId="{03F7F228-C028-4B4C-9F7D-48E892A87C44}" srcOrd="0" destOrd="0" presId="urn:microsoft.com/office/officeart/2005/8/layout/cycle1"/>
    <dgm:cxn modelId="{12E492EA-47CF-DF42-BDAD-36AE7727F504}" type="presOf" srcId="{2B457AD2-DA1F-6143-BC50-96C852D84D42}" destId="{4AB6954A-774C-E642-9E6C-97EBAE8B9892}" srcOrd="0" destOrd="0" presId="urn:microsoft.com/office/officeart/2005/8/layout/cycle1"/>
    <dgm:cxn modelId="{3AA39BBC-A164-8F49-8ADD-32B6DBD776FA}" srcId="{F4C66F56-24A8-FA4B-B032-EEF011A7F2B9}" destId="{2B457AD2-DA1F-6143-BC50-96C852D84D42}" srcOrd="1" destOrd="0" parTransId="{1FE95632-B99D-3247-8CDC-C8C9BF084741}" sibTransId="{011AB76D-4B11-3747-AE8C-A718BD4928A0}"/>
    <dgm:cxn modelId="{3C28468D-0E89-A84C-8FED-769ABCAD00AC}" type="presOf" srcId="{0A0B4786-0026-B34D-BCF4-F1FBDC1AB8D2}" destId="{C3CB9230-516C-DF4E-BF87-EF4CCA894848}" srcOrd="0" destOrd="0" presId="urn:microsoft.com/office/officeart/2005/8/layout/cycle1"/>
    <dgm:cxn modelId="{1B435713-0800-E24B-925B-E2199CE7C3D0}" type="presOf" srcId="{838E7E49-B55F-364F-9BA3-9BB7D7A13D35}" destId="{A543054E-1361-764B-A782-9F504D34CB0B}" srcOrd="0" destOrd="0" presId="urn:microsoft.com/office/officeart/2005/8/layout/cycle1"/>
    <dgm:cxn modelId="{583B58C5-8381-BE4D-A61F-1707F10916B4}" srcId="{F4C66F56-24A8-FA4B-B032-EEF011A7F2B9}" destId="{AF59D76E-2E4A-3343-BE62-AA6C08CBB3FA}" srcOrd="0" destOrd="0" parTransId="{2EF01351-AD92-044F-81FF-B0E6944F166A}" sibTransId="{CA079D8F-FBC6-8D4B-A2A4-F990530E0798}"/>
    <dgm:cxn modelId="{B123CC4D-34CD-8349-8DD6-5F143D2AEB90}" type="presOf" srcId="{2A68239F-569B-684B-ADCA-AB9FE78B4159}" destId="{2D4F43EC-E874-D344-B25C-57A8F43BAE91}" srcOrd="0" destOrd="0" presId="urn:microsoft.com/office/officeart/2005/8/layout/cycle1"/>
    <dgm:cxn modelId="{EE30E3D8-C7D0-DE48-A53E-8A18BBB8E972}" srcId="{F4C66F56-24A8-FA4B-B032-EEF011A7F2B9}" destId="{2A68239F-569B-684B-ADCA-AB9FE78B4159}" srcOrd="4" destOrd="0" parTransId="{9B994E65-7DC8-F24F-813A-4172D3F8D964}" sibTransId="{838E7E49-B55F-364F-9BA3-9BB7D7A13D35}"/>
    <dgm:cxn modelId="{1E6A87D0-CF23-D848-95B3-7A2B4DE35FEE}" type="presOf" srcId="{6998F466-FD6F-1142-A236-BCF8BDA96B77}" destId="{482DED4C-348B-9E49-92A1-C171EF0787C9}" srcOrd="0" destOrd="0" presId="urn:microsoft.com/office/officeart/2005/8/layout/cycle1"/>
    <dgm:cxn modelId="{6BB7D74D-9CA9-334F-9250-21FE718017BA}" type="presOf" srcId="{AF59D76E-2E4A-3343-BE62-AA6C08CBB3FA}" destId="{93C86CB0-B992-0E43-A89F-B809E5012800}" srcOrd="0" destOrd="0" presId="urn:microsoft.com/office/officeart/2005/8/layout/cycle1"/>
    <dgm:cxn modelId="{5CF7B66D-B26C-E14D-B259-06E9E81E0707}" srcId="{F4C66F56-24A8-FA4B-B032-EEF011A7F2B9}" destId="{E044158D-D780-184F-A240-33E7D187AB91}" srcOrd="3" destOrd="0" parTransId="{418EE177-34D4-C045-9E2F-0081B1E454F2}" sibTransId="{7A51D7B8-79F2-CA45-B131-C78D381C6E5F}"/>
    <dgm:cxn modelId="{F1E67F97-F1BA-1047-BFAC-330CBE7DD7CB}" type="presParOf" srcId="{03F7F228-C028-4B4C-9F7D-48E892A87C44}" destId="{BEF92F39-863D-D240-A2F1-BAFAF6B46962}" srcOrd="0" destOrd="0" presId="urn:microsoft.com/office/officeart/2005/8/layout/cycle1"/>
    <dgm:cxn modelId="{2C96B56D-59ED-344C-A41B-4BE5B4CE88C7}" type="presParOf" srcId="{03F7F228-C028-4B4C-9F7D-48E892A87C44}" destId="{93C86CB0-B992-0E43-A89F-B809E5012800}" srcOrd="1" destOrd="0" presId="urn:microsoft.com/office/officeart/2005/8/layout/cycle1"/>
    <dgm:cxn modelId="{A85FD261-32D8-7A46-ACD8-0AFC1619D7B5}" type="presParOf" srcId="{03F7F228-C028-4B4C-9F7D-48E892A87C44}" destId="{421A918D-56B3-4A4D-9D81-DD47B9BF0591}" srcOrd="2" destOrd="0" presId="urn:microsoft.com/office/officeart/2005/8/layout/cycle1"/>
    <dgm:cxn modelId="{CC8E0702-EF17-0E43-90F3-4B7BEEC6FB41}" type="presParOf" srcId="{03F7F228-C028-4B4C-9F7D-48E892A87C44}" destId="{4E10CABC-0091-234D-B566-3CAA4CB43AC2}" srcOrd="3" destOrd="0" presId="urn:microsoft.com/office/officeart/2005/8/layout/cycle1"/>
    <dgm:cxn modelId="{D3D7CDD9-2D11-6B4B-B1A2-54A0CE1C5E93}" type="presParOf" srcId="{03F7F228-C028-4B4C-9F7D-48E892A87C44}" destId="{4AB6954A-774C-E642-9E6C-97EBAE8B9892}" srcOrd="4" destOrd="0" presId="urn:microsoft.com/office/officeart/2005/8/layout/cycle1"/>
    <dgm:cxn modelId="{CF148A63-8CBC-B44E-B8BA-08C7670D4315}" type="presParOf" srcId="{03F7F228-C028-4B4C-9F7D-48E892A87C44}" destId="{FA3BF80C-9B14-FA45-B9C4-64BA6349B773}" srcOrd="5" destOrd="0" presId="urn:microsoft.com/office/officeart/2005/8/layout/cycle1"/>
    <dgm:cxn modelId="{E3DBB017-1CCE-D746-BE9D-A95627DD1CB4}" type="presParOf" srcId="{03F7F228-C028-4B4C-9F7D-48E892A87C44}" destId="{54EEC521-483C-E94A-AF24-F8BED112D4AE}" srcOrd="6" destOrd="0" presId="urn:microsoft.com/office/officeart/2005/8/layout/cycle1"/>
    <dgm:cxn modelId="{F9AF9966-2D04-A44A-B4EC-C81EAD670A7B}" type="presParOf" srcId="{03F7F228-C028-4B4C-9F7D-48E892A87C44}" destId="{482DED4C-348B-9E49-92A1-C171EF0787C9}" srcOrd="7" destOrd="0" presId="urn:microsoft.com/office/officeart/2005/8/layout/cycle1"/>
    <dgm:cxn modelId="{763FA192-5172-FA44-870F-EA81D4873954}" type="presParOf" srcId="{03F7F228-C028-4B4C-9F7D-48E892A87C44}" destId="{4BA01E4F-B864-E64B-9060-8783ED0E96B7}" srcOrd="8" destOrd="0" presId="urn:microsoft.com/office/officeart/2005/8/layout/cycle1"/>
    <dgm:cxn modelId="{B9BB584A-35EA-7F4E-95C9-574F6F7F95DE}" type="presParOf" srcId="{03F7F228-C028-4B4C-9F7D-48E892A87C44}" destId="{7886925D-3190-B248-97A5-CDA34089CA65}" srcOrd="9" destOrd="0" presId="urn:microsoft.com/office/officeart/2005/8/layout/cycle1"/>
    <dgm:cxn modelId="{26D40ACF-BFDA-7D45-B520-7FC8ADCEADBB}" type="presParOf" srcId="{03F7F228-C028-4B4C-9F7D-48E892A87C44}" destId="{C63A82E0-AF42-7E49-8D24-B820BF35F91E}" srcOrd="10" destOrd="0" presId="urn:microsoft.com/office/officeart/2005/8/layout/cycle1"/>
    <dgm:cxn modelId="{B024E617-3C8B-5F4F-AE7B-515EC0AE448C}" type="presParOf" srcId="{03F7F228-C028-4B4C-9F7D-48E892A87C44}" destId="{09E09C63-B46A-BC47-83BC-3B5C79FD5BF9}" srcOrd="11" destOrd="0" presId="urn:microsoft.com/office/officeart/2005/8/layout/cycle1"/>
    <dgm:cxn modelId="{92CEAD74-FF7B-C146-B4D6-4C22E2D6E8EE}" type="presParOf" srcId="{03F7F228-C028-4B4C-9F7D-48E892A87C44}" destId="{8403D029-895E-1441-9C0D-AC0A70621A48}" srcOrd="12" destOrd="0" presId="urn:microsoft.com/office/officeart/2005/8/layout/cycle1"/>
    <dgm:cxn modelId="{969E70AB-35AF-9D4A-8DBE-AB892F3708AF}" type="presParOf" srcId="{03F7F228-C028-4B4C-9F7D-48E892A87C44}" destId="{2D4F43EC-E874-D344-B25C-57A8F43BAE91}" srcOrd="13" destOrd="0" presId="urn:microsoft.com/office/officeart/2005/8/layout/cycle1"/>
    <dgm:cxn modelId="{3E1B658F-DF0B-9E47-89DA-AC9C6296895B}" type="presParOf" srcId="{03F7F228-C028-4B4C-9F7D-48E892A87C44}" destId="{A543054E-1361-764B-A782-9F504D34CB0B}" srcOrd="14" destOrd="0" presId="urn:microsoft.com/office/officeart/2005/8/layout/cycle1"/>
    <dgm:cxn modelId="{0020915B-B527-4C42-B48F-CFDD071AC73D}" type="presParOf" srcId="{03F7F228-C028-4B4C-9F7D-48E892A87C44}" destId="{3106F702-2841-BF44-9217-11B10996BEAF}" srcOrd="15" destOrd="0" presId="urn:microsoft.com/office/officeart/2005/8/layout/cycle1"/>
    <dgm:cxn modelId="{DC79D39B-3EAA-1B42-8EFB-CC8D1396FEF3}" type="presParOf" srcId="{03F7F228-C028-4B4C-9F7D-48E892A87C44}" destId="{7383C547-540E-E646-A4AF-FE436AB0F57E}" srcOrd="16" destOrd="0" presId="urn:microsoft.com/office/officeart/2005/8/layout/cycle1"/>
    <dgm:cxn modelId="{6D5BAE06-01F3-8545-A207-71C455C4B6A0}" type="presParOf" srcId="{03F7F228-C028-4B4C-9F7D-48E892A87C44}" destId="{C3CB9230-516C-DF4E-BF87-EF4CCA894848}"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BDC78-4F20-4D36-BE70-AD3904BC32F4}"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CEA92701-5668-4419-8B24-BF491B44665A}">
      <dgm:prSet>
        <dgm:style>
          <a:lnRef idx="1">
            <a:schemeClr val="accent2"/>
          </a:lnRef>
          <a:fillRef idx="2">
            <a:schemeClr val="accent2"/>
          </a:fillRef>
          <a:effectRef idx="1">
            <a:schemeClr val="accent2"/>
          </a:effectRef>
          <a:fontRef idx="minor">
            <a:schemeClr val="dk1"/>
          </a:fontRef>
        </dgm:style>
      </dgm:prSet>
      <dgm:spPr/>
      <dgm:t>
        <a:bodyPr/>
        <a:lstStyle/>
        <a:p>
          <a:r>
            <a:rPr lang="en-US" dirty="0"/>
            <a:t>Individual Support</a:t>
          </a:r>
        </a:p>
      </dgm:t>
    </dgm:pt>
    <dgm:pt modelId="{7AE1CE5A-44CF-4939-8635-297EFB3A4215}" type="parTrans" cxnId="{1497298A-B4A7-4D61-AD88-B09DF0985513}">
      <dgm:prSet/>
      <dgm:spPr/>
      <dgm:t>
        <a:bodyPr/>
        <a:lstStyle/>
        <a:p>
          <a:endParaRPr lang="en-US"/>
        </a:p>
      </dgm:t>
    </dgm:pt>
    <dgm:pt modelId="{60603A64-D861-4FB7-B01B-BE12ACAC3015}" type="sibTrans" cxnId="{1497298A-B4A7-4D61-AD88-B09DF0985513}">
      <dgm:prSet/>
      <dgm:spPr/>
      <dgm:t>
        <a:bodyPr/>
        <a:lstStyle/>
        <a:p>
          <a:endParaRPr lang="en-US"/>
        </a:p>
      </dgm:t>
    </dgm:pt>
    <dgm:pt modelId="{41C28881-46C3-442E-9676-1279BA4E49BA}">
      <dgm:prSet>
        <dgm:style>
          <a:lnRef idx="1">
            <a:schemeClr val="accent2"/>
          </a:lnRef>
          <a:fillRef idx="2">
            <a:schemeClr val="accent2"/>
          </a:fillRef>
          <a:effectRef idx="1">
            <a:schemeClr val="accent2"/>
          </a:effectRef>
          <a:fontRef idx="minor">
            <a:schemeClr val="dk1"/>
          </a:fontRef>
        </dgm:style>
      </dgm:prSet>
      <dgm:spPr/>
      <dgm:t>
        <a:bodyPr/>
        <a:lstStyle/>
        <a:p>
          <a:r>
            <a:rPr lang="en-US" dirty="0"/>
            <a:t>Group Support</a:t>
          </a:r>
        </a:p>
      </dgm:t>
    </dgm:pt>
    <dgm:pt modelId="{A7B1855D-5A55-40E8-A643-AD35BF01A62F}" type="parTrans" cxnId="{F457FDE0-F19D-445D-8312-C3914AEFF3AA}">
      <dgm:prSet/>
      <dgm:spPr/>
      <dgm:t>
        <a:bodyPr/>
        <a:lstStyle/>
        <a:p>
          <a:endParaRPr lang="en-US"/>
        </a:p>
      </dgm:t>
    </dgm:pt>
    <dgm:pt modelId="{0020F77A-71E9-49FB-A780-3D68224744C8}" type="sibTrans" cxnId="{F457FDE0-F19D-445D-8312-C3914AEFF3AA}">
      <dgm:prSet/>
      <dgm:spPr/>
      <dgm:t>
        <a:bodyPr/>
        <a:lstStyle/>
        <a:p>
          <a:endParaRPr lang="en-US"/>
        </a:p>
      </dgm:t>
    </dgm:pt>
    <dgm:pt modelId="{A3176095-B405-4633-B37C-8BF51D46F464}">
      <dgm:prSet>
        <dgm:style>
          <a:lnRef idx="1">
            <a:schemeClr val="accent2"/>
          </a:lnRef>
          <a:fillRef idx="2">
            <a:schemeClr val="accent2"/>
          </a:fillRef>
          <a:effectRef idx="1">
            <a:schemeClr val="accent2"/>
          </a:effectRef>
          <a:fontRef idx="minor">
            <a:schemeClr val="dk1"/>
          </a:fontRef>
        </dgm:style>
      </dgm:prSet>
      <dgm:spPr/>
      <dgm:t>
        <a:bodyPr/>
        <a:lstStyle/>
        <a:p>
          <a:r>
            <a:rPr lang="en-US" dirty="0"/>
            <a:t>Campus/Class Support </a:t>
          </a:r>
        </a:p>
      </dgm:t>
    </dgm:pt>
    <dgm:pt modelId="{99FA533C-74A5-4998-911C-61C954A35464}" type="parTrans" cxnId="{B86077C8-26FA-43A0-B0FA-FE4494DF047F}">
      <dgm:prSet/>
      <dgm:spPr/>
      <dgm:t>
        <a:bodyPr/>
        <a:lstStyle/>
        <a:p>
          <a:endParaRPr lang="en-US"/>
        </a:p>
      </dgm:t>
    </dgm:pt>
    <dgm:pt modelId="{523A8EA7-640C-4F28-BED8-0503753922DF}" type="sibTrans" cxnId="{B86077C8-26FA-43A0-B0FA-FE4494DF047F}">
      <dgm:prSet/>
      <dgm:spPr/>
      <dgm:t>
        <a:bodyPr/>
        <a:lstStyle/>
        <a:p>
          <a:endParaRPr lang="en-US"/>
        </a:p>
      </dgm:t>
    </dgm:pt>
    <dgm:pt modelId="{86B43DFA-5D90-4590-B537-8326C3244B23}">
      <dgm:prSet>
        <dgm:style>
          <a:lnRef idx="1">
            <a:schemeClr val="accent2"/>
          </a:lnRef>
          <a:fillRef idx="2">
            <a:schemeClr val="accent2"/>
          </a:fillRef>
          <a:effectRef idx="1">
            <a:schemeClr val="accent2"/>
          </a:effectRef>
          <a:fontRef idx="minor">
            <a:schemeClr val="dk1"/>
          </a:fontRef>
        </dgm:style>
      </dgm:prSet>
      <dgm:spPr/>
      <dgm:t>
        <a:bodyPr/>
        <a:lstStyle/>
        <a:p>
          <a:r>
            <a:rPr lang="en-US"/>
            <a:t>Individual Supervision </a:t>
          </a:r>
        </a:p>
      </dgm:t>
    </dgm:pt>
    <dgm:pt modelId="{A15AABFA-6BC6-4CD7-BD8E-BCB0E9E636E4}" type="parTrans" cxnId="{7C87F9CE-DEA6-4E3D-83AE-6A64AE9D0021}">
      <dgm:prSet/>
      <dgm:spPr/>
      <dgm:t>
        <a:bodyPr/>
        <a:lstStyle/>
        <a:p>
          <a:endParaRPr lang="en-US"/>
        </a:p>
      </dgm:t>
    </dgm:pt>
    <dgm:pt modelId="{E6A616BC-90E8-401A-9049-FE962CBE3924}" type="sibTrans" cxnId="{7C87F9CE-DEA6-4E3D-83AE-6A64AE9D0021}">
      <dgm:prSet/>
      <dgm:spPr/>
      <dgm:t>
        <a:bodyPr/>
        <a:lstStyle/>
        <a:p>
          <a:endParaRPr lang="en-US"/>
        </a:p>
      </dgm:t>
    </dgm:pt>
    <dgm:pt modelId="{0DE4E116-8D95-4B75-BD1A-159C1C115F96}">
      <dgm:prSet>
        <dgm:style>
          <a:lnRef idx="1">
            <a:schemeClr val="accent2"/>
          </a:lnRef>
          <a:fillRef idx="2">
            <a:schemeClr val="accent2"/>
          </a:fillRef>
          <a:effectRef idx="1">
            <a:schemeClr val="accent2"/>
          </a:effectRef>
          <a:fontRef idx="minor">
            <a:schemeClr val="dk1"/>
          </a:fontRef>
        </dgm:style>
      </dgm:prSet>
      <dgm:spPr/>
      <dgm:t>
        <a:bodyPr/>
        <a:lstStyle/>
        <a:p>
          <a:r>
            <a:rPr lang="en-US" dirty="0"/>
            <a:t>Group Supervision </a:t>
          </a:r>
        </a:p>
      </dgm:t>
    </dgm:pt>
    <dgm:pt modelId="{7C43936F-D8B0-4DCA-922D-96F4ADA7AB43}" type="parTrans" cxnId="{326CC8D2-EE6A-4C37-BDC1-F99268BA5ED3}">
      <dgm:prSet/>
      <dgm:spPr/>
      <dgm:t>
        <a:bodyPr/>
        <a:lstStyle/>
        <a:p>
          <a:endParaRPr lang="en-US"/>
        </a:p>
      </dgm:t>
    </dgm:pt>
    <dgm:pt modelId="{39FC7B85-8E59-425C-851C-0C83D4F1E967}" type="sibTrans" cxnId="{326CC8D2-EE6A-4C37-BDC1-F99268BA5ED3}">
      <dgm:prSet/>
      <dgm:spPr/>
      <dgm:t>
        <a:bodyPr/>
        <a:lstStyle/>
        <a:p>
          <a:endParaRPr lang="en-US"/>
        </a:p>
      </dgm:t>
    </dgm:pt>
    <dgm:pt modelId="{32FFE990-5747-434D-930C-6DAAC86402C3}">
      <dgm:prSet>
        <dgm:style>
          <a:lnRef idx="1">
            <a:schemeClr val="accent2"/>
          </a:lnRef>
          <a:fillRef idx="2">
            <a:schemeClr val="accent2"/>
          </a:fillRef>
          <a:effectRef idx="1">
            <a:schemeClr val="accent2"/>
          </a:effectRef>
          <a:fontRef idx="minor">
            <a:schemeClr val="dk1"/>
          </a:fontRef>
        </dgm:style>
      </dgm:prSet>
      <dgm:spPr/>
      <dgm:t>
        <a:bodyPr/>
        <a:lstStyle/>
        <a:p>
          <a:r>
            <a:rPr lang="en-US" dirty="0"/>
            <a:t>Professor/Academic Contact </a:t>
          </a:r>
        </a:p>
      </dgm:t>
    </dgm:pt>
    <dgm:pt modelId="{66BEFDA7-5CBB-4D6C-8FA2-488D90C450DA}" type="parTrans" cxnId="{C73BDF45-6DAE-486F-A254-F690C019DBE1}">
      <dgm:prSet/>
      <dgm:spPr/>
      <dgm:t>
        <a:bodyPr/>
        <a:lstStyle/>
        <a:p>
          <a:endParaRPr lang="en-US"/>
        </a:p>
      </dgm:t>
    </dgm:pt>
    <dgm:pt modelId="{FD18A19B-6002-4989-8F83-3F46DE4BD77F}" type="sibTrans" cxnId="{C73BDF45-6DAE-486F-A254-F690C019DBE1}">
      <dgm:prSet/>
      <dgm:spPr/>
      <dgm:t>
        <a:bodyPr/>
        <a:lstStyle/>
        <a:p>
          <a:endParaRPr lang="en-US"/>
        </a:p>
      </dgm:t>
    </dgm:pt>
    <dgm:pt modelId="{BEC65703-545F-4479-9749-A923C5B24F0A}">
      <dgm:prSet>
        <dgm:style>
          <a:lnRef idx="1">
            <a:schemeClr val="accent2"/>
          </a:lnRef>
          <a:fillRef idx="2">
            <a:schemeClr val="accent2"/>
          </a:fillRef>
          <a:effectRef idx="1">
            <a:schemeClr val="accent2"/>
          </a:effectRef>
          <a:fontRef idx="minor">
            <a:schemeClr val="dk1"/>
          </a:fontRef>
        </dgm:style>
      </dgm:prSet>
      <dgm:spPr/>
      <dgm:t>
        <a:bodyPr/>
        <a:lstStyle/>
        <a:p>
          <a:r>
            <a:rPr lang="en-US" dirty="0"/>
            <a:t>Sibling/Family Contact</a:t>
          </a:r>
        </a:p>
      </dgm:t>
    </dgm:pt>
    <dgm:pt modelId="{529C2DE1-C909-4F34-927C-CABD4AF56067}" type="parTrans" cxnId="{E07F4648-8333-4436-B0E7-3FFDEA9A8216}">
      <dgm:prSet/>
      <dgm:spPr/>
      <dgm:t>
        <a:bodyPr/>
        <a:lstStyle/>
        <a:p>
          <a:endParaRPr lang="en-US"/>
        </a:p>
      </dgm:t>
    </dgm:pt>
    <dgm:pt modelId="{C9212FCE-34EA-4476-B4B6-00E53C2C80F6}" type="sibTrans" cxnId="{E07F4648-8333-4436-B0E7-3FFDEA9A8216}">
      <dgm:prSet/>
      <dgm:spPr/>
      <dgm:t>
        <a:bodyPr/>
        <a:lstStyle/>
        <a:p>
          <a:endParaRPr lang="en-US"/>
        </a:p>
      </dgm:t>
    </dgm:pt>
    <dgm:pt modelId="{47FEA1B4-7AB1-8A49-A79D-185D427C534D}" type="pres">
      <dgm:prSet presAssocID="{17DBDC78-4F20-4D36-BE70-AD3904BC32F4}" presName="linear" presStyleCnt="0">
        <dgm:presLayoutVars>
          <dgm:animLvl val="lvl"/>
          <dgm:resizeHandles val="exact"/>
        </dgm:presLayoutVars>
      </dgm:prSet>
      <dgm:spPr/>
      <dgm:t>
        <a:bodyPr/>
        <a:lstStyle/>
        <a:p>
          <a:endParaRPr lang="en-US"/>
        </a:p>
      </dgm:t>
    </dgm:pt>
    <dgm:pt modelId="{B9A1C695-6328-2449-A1F1-D1B5405DAC13}" type="pres">
      <dgm:prSet presAssocID="{CEA92701-5668-4419-8B24-BF491B44665A}" presName="parentText" presStyleLbl="node1" presStyleIdx="0" presStyleCnt="7">
        <dgm:presLayoutVars>
          <dgm:chMax val="0"/>
          <dgm:bulletEnabled val="1"/>
        </dgm:presLayoutVars>
      </dgm:prSet>
      <dgm:spPr/>
      <dgm:t>
        <a:bodyPr/>
        <a:lstStyle/>
        <a:p>
          <a:endParaRPr lang="en-US"/>
        </a:p>
      </dgm:t>
    </dgm:pt>
    <dgm:pt modelId="{696896C9-DEC8-4441-9FAB-ED1A8EB3EE40}" type="pres">
      <dgm:prSet presAssocID="{60603A64-D861-4FB7-B01B-BE12ACAC3015}" presName="spacer" presStyleCnt="0"/>
      <dgm:spPr/>
    </dgm:pt>
    <dgm:pt modelId="{6B3D5B61-16FB-0F49-8AC4-88EF3EF3F7EE}" type="pres">
      <dgm:prSet presAssocID="{41C28881-46C3-442E-9676-1279BA4E49BA}" presName="parentText" presStyleLbl="node1" presStyleIdx="1" presStyleCnt="7">
        <dgm:presLayoutVars>
          <dgm:chMax val="0"/>
          <dgm:bulletEnabled val="1"/>
        </dgm:presLayoutVars>
      </dgm:prSet>
      <dgm:spPr/>
      <dgm:t>
        <a:bodyPr/>
        <a:lstStyle/>
        <a:p>
          <a:endParaRPr lang="en-US"/>
        </a:p>
      </dgm:t>
    </dgm:pt>
    <dgm:pt modelId="{336B0856-9473-7D4D-9D40-0116EF454C08}" type="pres">
      <dgm:prSet presAssocID="{0020F77A-71E9-49FB-A780-3D68224744C8}" presName="spacer" presStyleCnt="0"/>
      <dgm:spPr/>
    </dgm:pt>
    <dgm:pt modelId="{70E0D313-7597-5D41-9D72-CBB76C13601E}" type="pres">
      <dgm:prSet presAssocID="{A3176095-B405-4633-B37C-8BF51D46F464}" presName="parentText" presStyleLbl="node1" presStyleIdx="2" presStyleCnt="7">
        <dgm:presLayoutVars>
          <dgm:chMax val="0"/>
          <dgm:bulletEnabled val="1"/>
        </dgm:presLayoutVars>
      </dgm:prSet>
      <dgm:spPr/>
      <dgm:t>
        <a:bodyPr/>
        <a:lstStyle/>
        <a:p>
          <a:endParaRPr lang="en-US"/>
        </a:p>
      </dgm:t>
    </dgm:pt>
    <dgm:pt modelId="{918727D7-164E-4343-B606-03745963EBE0}" type="pres">
      <dgm:prSet presAssocID="{523A8EA7-640C-4F28-BED8-0503753922DF}" presName="spacer" presStyleCnt="0"/>
      <dgm:spPr/>
    </dgm:pt>
    <dgm:pt modelId="{39A24F48-5C1C-FF40-8C82-F001C08924B2}" type="pres">
      <dgm:prSet presAssocID="{86B43DFA-5D90-4590-B537-8326C3244B23}" presName="parentText" presStyleLbl="node1" presStyleIdx="3" presStyleCnt="7">
        <dgm:presLayoutVars>
          <dgm:chMax val="0"/>
          <dgm:bulletEnabled val="1"/>
        </dgm:presLayoutVars>
      </dgm:prSet>
      <dgm:spPr/>
      <dgm:t>
        <a:bodyPr/>
        <a:lstStyle/>
        <a:p>
          <a:endParaRPr lang="en-US"/>
        </a:p>
      </dgm:t>
    </dgm:pt>
    <dgm:pt modelId="{7E633BF5-A54D-8648-A9CB-DA19A20335F7}" type="pres">
      <dgm:prSet presAssocID="{E6A616BC-90E8-401A-9049-FE962CBE3924}" presName="spacer" presStyleCnt="0"/>
      <dgm:spPr/>
    </dgm:pt>
    <dgm:pt modelId="{9987C036-E869-6B4B-996A-046B60B7A931}" type="pres">
      <dgm:prSet presAssocID="{0DE4E116-8D95-4B75-BD1A-159C1C115F96}" presName="parentText" presStyleLbl="node1" presStyleIdx="4" presStyleCnt="7">
        <dgm:presLayoutVars>
          <dgm:chMax val="0"/>
          <dgm:bulletEnabled val="1"/>
        </dgm:presLayoutVars>
      </dgm:prSet>
      <dgm:spPr/>
      <dgm:t>
        <a:bodyPr/>
        <a:lstStyle/>
        <a:p>
          <a:endParaRPr lang="en-US"/>
        </a:p>
      </dgm:t>
    </dgm:pt>
    <dgm:pt modelId="{41C82F0C-D2E9-BB4B-8B25-B0AB43911E8D}" type="pres">
      <dgm:prSet presAssocID="{39FC7B85-8E59-425C-851C-0C83D4F1E967}" presName="spacer" presStyleCnt="0"/>
      <dgm:spPr/>
    </dgm:pt>
    <dgm:pt modelId="{14E323A6-B983-814D-98AC-E368B245C64C}" type="pres">
      <dgm:prSet presAssocID="{32FFE990-5747-434D-930C-6DAAC86402C3}" presName="parentText" presStyleLbl="node1" presStyleIdx="5" presStyleCnt="7">
        <dgm:presLayoutVars>
          <dgm:chMax val="0"/>
          <dgm:bulletEnabled val="1"/>
        </dgm:presLayoutVars>
      </dgm:prSet>
      <dgm:spPr/>
      <dgm:t>
        <a:bodyPr/>
        <a:lstStyle/>
        <a:p>
          <a:endParaRPr lang="en-US"/>
        </a:p>
      </dgm:t>
    </dgm:pt>
    <dgm:pt modelId="{7C48276E-ED7A-A044-8471-1FDF57E77167}" type="pres">
      <dgm:prSet presAssocID="{FD18A19B-6002-4989-8F83-3F46DE4BD77F}" presName="spacer" presStyleCnt="0"/>
      <dgm:spPr/>
    </dgm:pt>
    <dgm:pt modelId="{44EBB191-7677-8747-94C9-9C8DFD7CF653}" type="pres">
      <dgm:prSet presAssocID="{BEC65703-545F-4479-9749-A923C5B24F0A}" presName="parentText" presStyleLbl="node1" presStyleIdx="6" presStyleCnt="7">
        <dgm:presLayoutVars>
          <dgm:chMax val="0"/>
          <dgm:bulletEnabled val="1"/>
        </dgm:presLayoutVars>
      </dgm:prSet>
      <dgm:spPr/>
      <dgm:t>
        <a:bodyPr/>
        <a:lstStyle/>
        <a:p>
          <a:endParaRPr lang="en-US"/>
        </a:p>
      </dgm:t>
    </dgm:pt>
  </dgm:ptLst>
  <dgm:cxnLst>
    <dgm:cxn modelId="{F457FDE0-F19D-445D-8312-C3914AEFF3AA}" srcId="{17DBDC78-4F20-4D36-BE70-AD3904BC32F4}" destId="{41C28881-46C3-442E-9676-1279BA4E49BA}" srcOrd="1" destOrd="0" parTransId="{A7B1855D-5A55-40E8-A643-AD35BF01A62F}" sibTransId="{0020F77A-71E9-49FB-A780-3D68224744C8}"/>
    <dgm:cxn modelId="{4ECC43F3-49FE-9341-97F0-CDCF37C92B41}" type="presOf" srcId="{41C28881-46C3-442E-9676-1279BA4E49BA}" destId="{6B3D5B61-16FB-0F49-8AC4-88EF3EF3F7EE}" srcOrd="0" destOrd="0" presId="urn:microsoft.com/office/officeart/2005/8/layout/vList2"/>
    <dgm:cxn modelId="{5A73032F-D4C0-2943-91A4-7A80DC8D32FE}" type="presOf" srcId="{86B43DFA-5D90-4590-B537-8326C3244B23}" destId="{39A24F48-5C1C-FF40-8C82-F001C08924B2}" srcOrd="0" destOrd="0" presId="urn:microsoft.com/office/officeart/2005/8/layout/vList2"/>
    <dgm:cxn modelId="{3C59AAB1-EDDD-844C-8996-5B075EC6168D}" type="presOf" srcId="{CEA92701-5668-4419-8B24-BF491B44665A}" destId="{B9A1C695-6328-2449-A1F1-D1B5405DAC13}" srcOrd="0" destOrd="0" presId="urn:microsoft.com/office/officeart/2005/8/layout/vList2"/>
    <dgm:cxn modelId="{326CC8D2-EE6A-4C37-BDC1-F99268BA5ED3}" srcId="{17DBDC78-4F20-4D36-BE70-AD3904BC32F4}" destId="{0DE4E116-8D95-4B75-BD1A-159C1C115F96}" srcOrd="4" destOrd="0" parTransId="{7C43936F-D8B0-4DCA-922D-96F4ADA7AB43}" sibTransId="{39FC7B85-8E59-425C-851C-0C83D4F1E967}"/>
    <dgm:cxn modelId="{5ABB08FF-1A2C-FD4E-A6CF-A1BE03A98CC7}" type="presOf" srcId="{BEC65703-545F-4479-9749-A923C5B24F0A}" destId="{44EBB191-7677-8747-94C9-9C8DFD7CF653}" srcOrd="0" destOrd="0" presId="urn:microsoft.com/office/officeart/2005/8/layout/vList2"/>
    <dgm:cxn modelId="{1497298A-B4A7-4D61-AD88-B09DF0985513}" srcId="{17DBDC78-4F20-4D36-BE70-AD3904BC32F4}" destId="{CEA92701-5668-4419-8B24-BF491B44665A}" srcOrd="0" destOrd="0" parTransId="{7AE1CE5A-44CF-4939-8635-297EFB3A4215}" sibTransId="{60603A64-D861-4FB7-B01B-BE12ACAC3015}"/>
    <dgm:cxn modelId="{7C87F9CE-DEA6-4E3D-83AE-6A64AE9D0021}" srcId="{17DBDC78-4F20-4D36-BE70-AD3904BC32F4}" destId="{86B43DFA-5D90-4590-B537-8326C3244B23}" srcOrd="3" destOrd="0" parTransId="{A15AABFA-6BC6-4CD7-BD8E-BCB0E9E636E4}" sibTransId="{E6A616BC-90E8-401A-9049-FE962CBE3924}"/>
    <dgm:cxn modelId="{B86077C8-26FA-43A0-B0FA-FE4494DF047F}" srcId="{17DBDC78-4F20-4D36-BE70-AD3904BC32F4}" destId="{A3176095-B405-4633-B37C-8BF51D46F464}" srcOrd="2" destOrd="0" parTransId="{99FA533C-74A5-4998-911C-61C954A35464}" sibTransId="{523A8EA7-640C-4F28-BED8-0503753922DF}"/>
    <dgm:cxn modelId="{C73BDF45-6DAE-486F-A254-F690C019DBE1}" srcId="{17DBDC78-4F20-4D36-BE70-AD3904BC32F4}" destId="{32FFE990-5747-434D-930C-6DAAC86402C3}" srcOrd="5" destOrd="0" parTransId="{66BEFDA7-5CBB-4D6C-8FA2-488D90C450DA}" sibTransId="{FD18A19B-6002-4989-8F83-3F46DE4BD77F}"/>
    <dgm:cxn modelId="{705A9066-6251-EC41-B4AB-FDF033E226AB}" type="presOf" srcId="{A3176095-B405-4633-B37C-8BF51D46F464}" destId="{70E0D313-7597-5D41-9D72-CBB76C13601E}" srcOrd="0" destOrd="0" presId="urn:microsoft.com/office/officeart/2005/8/layout/vList2"/>
    <dgm:cxn modelId="{E07F4648-8333-4436-B0E7-3FFDEA9A8216}" srcId="{17DBDC78-4F20-4D36-BE70-AD3904BC32F4}" destId="{BEC65703-545F-4479-9749-A923C5B24F0A}" srcOrd="6" destOrd="0" parTransId="{529C2DE1-C909-4F34-927C-CABD4AF56067}" sibTransId="{C9212FCE-34EA-4476-B4B6-00E53C2C80F6}"/>
    <dgm:cxn modelId="{507AB92F-D12B-CE4B-A5A4-08E3D95D0B02}" type="presOf" srcId="{0DE4E116-8D95-4B75-BD1A-159C1C115F96}" destId="{9987C036-E869-6B4B-996A-046B60B7A931}" srcOrd="0" destOrd="0" presId="urn:microsoft.com/office/officeart/2005/8/layout/vList2"/>
    <dgm:cxn modelId="{AF0DF336-F895-4F42-8CBB-217AEAC41754}" type="presOf" srcId="{32FFE990-5747-434D-930C-6DAAC86402C3}" destId="{14E323A6-B983-814D-98AC-E368B245C64C}" srcOrd="0" destOrd="0" presId="urn:microsoft.com/office/officeart/2005/8/layout/vList2"/>
    <dgm:cxn modelId="{9E5460C6-C7DB-7540-AF93-42059FA18A9F}" type="presOf" srcId="{17DBDC78-4F20-4D36-BE70-AD3904BC32F4}" destId="{47FEA1B4-7AB1-8A49-A79D-185D427C534D}" srcOrd="0" destOrd="0" presId="urn:microsoft.com/office/officeart/2005/8/layout/vList2"/>
    <dgm:cxn modelId="{C2580B61-3773-504C-8C67-3A5C1BC67DE6}" type="presParOf" srcId="{47FEA1B4-7AB1-8A49-A79D-185D427C534D}" destId="{B9A1C695-6328-2449-A1F1-D1B5405DAC13}" srcOrd="0" destOrd="0" presId="urn:microsoft.com/office/officeart/2005/8/layout/vList2"/>
    <dgm:cxn modelId="{C47D78DC-4EEE-D74B-87D9-04CBF682F532}" type="presParOf" srcId="{47FEA1B4-7AB1-8A49-A79D-185D427C534D}" destId="{696896C9-DEC8-4441-9FAB-ED1A8EB3EE40}" srcOrd="1" destOrd="0" presId="urn:microsoft.com/office/officeart/2005/8/layout/vList2"/>
    <dgm:cxn modelId="{DB32E579-CC1F-D342-B030-304D22C9689D}" type="presParOf" srcId="{47FEA1B4-7AB1-8A49-A79D-185D427C534D}" destId="{6B3D5B61-16FB-0F49-8AC4-88EF3EF3F7EE}" srcOrd="2" destOrd="0" presId="urn:microsoft.com/office/officeart/2005/8/layout/vList2"/>
    <dgm:cxn modelId="{C41AA392-C87C-AB46-94BB-228162AB1D5A}" type="presParOf" srcId="{47FEA1B4-7AB1-8A49-A79D-185D427C534D}" destId="{336B0856-9473-7D4D-9D40-0116EF454C08}" srcOrd="3" destOrd="0" presId="urn:microsoft.com/office/officeart/2005/8/layout/vList2"/>
    <dgm:cxn modelId="{7ED02E38-BE8E-A144-AD71-28C3EC66CDBC}" type="presParOf" srcId="{47FEA1B4-7AB1-8A49-A79D-185D427C534D}" destId="{70E0D313-7597-5D41-9D72-CBB76C13601E}" srcOrd="4" destOrd="0" presId="urn:microsoft.com/office/officeart/2005/8/layout/vList2"/>
    <dgm:cxn modelId="{CC1A1B1B-42D9-C14C-8FC1-84666A1F2B5E}" type="presParOf" srcId="{47FEA1B4-7AB1-8A49-A79D-185D427C534D}" destId="{918727D7-164E-4343-B606-03745963EBE0}" srcOrd="5" destOrd="0" presId="urn:microsoft.com/office/officeart/2005/8/layout/vList2"/>
    <dgm:cxn modelId="{F1228FAD-5F5A-8C45-8A48-4A111FC21871}" type="presParOf" srcId="{47FEA1B4-7AB1-8A49-A79D-185D427C534D}" destId="{39A24F48-5C1C-FF40-8C82-F001C08924B2}" srcOrd="6" destOrd="0" presId="urn:microsoft.com/office/officeart/2005/8/layout/vList2"/>
    <dgm:cxn modelId="{0A9C317E-DFB2-834D-83AF-1D1B4CAB95AD}" type="presParOf" srcId="{47FEA1B4-7AB1-8A49-A79D-185D427C534D}" destId="{7E633BF5-A54D-8648-A9CB-DA19A20335F7}" srcOrd="7" destOrd="0" presId="urn:microsoft.com/office/officeart/2005/8/layout/vList2"/>
    <dgm:cxn modelId="{1DF8F2AF-53BB-EF40-A966-F659DE90FE42}" type="presParOf" srcId="{47FEA1B4-7AB1-8A49-A79D-185D427C534D}" destId="{9987C036-E869-6B4B-996A-046B60B7A931}" srcOrd="8" destOrd="0" presId="urn:microsoft.com/office/officeart/2005/8/layout/vList2"/>
    <dgm:cxn modelId="{7A3FBF92-7DAE-134C-96DA-BD88092766EF}" type="presParOf" srcId="{47FEA1B4-7AB1-8A49-A79D-185D427C534D}" destId="{41C82F0C-D2E9-BB4B-8B25-B0AB43911E8D}" srcOrd="9" destOrd="0" presId="urn:microsoft.com/office/officeart/2005/8/layout/vList2"/>
    <dgm:cxn modelId="{9EFBBFCE-FFCD-EA42-B9B6-18F2A44EDCFE}" type="presParOf" srcId="{47FEA1B4-7AB1-8A49-A79D-185D427C534D}" destId="{14E323A6-B983-814D-98AC-E368B245C64C}" srcOrd="10" destOrd="0" presId="urn:microsoft.com/office/officeart/2005/8/layout/vList2"/>
    <dgm:cxn modelId="{49BE6DDD-3312-EB4C-82C0-8E5B2218B07F}" type="presParOf" srcId="{47FEA1B4-7AB1-8A49-A79D-185D427C534D}" destId="{7C48276E-ED7A-A044-8471-1FDF57E77167}" srcOrd="11" destOrd="0" presId="urn:microsoft.com/office/officeart/2005/8/layout/vList2"/>
    <dgm:cxn modelId="{03E6D70E-672A-D64B-B43B-3B80695D2931}" type="presParOf" srcId="{47FEA1B4-7AB1-8A49-A79D-185D427C534D}" destId="{44EBB191-7677-8747-94C9-9C8DFD7CF65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86CB0-B992-0E43-A89F-B809E5012800}">
      <dsp:nvSpPr>
        <dsp:cNvPr id="0" name=""/>
        <dsp:cNvSpPr/>
      </dsp:nvSpPr>
      <dsp:spPr>
        <a:xfrm>
          <a:off x="4756855" y="15919"/>
          <a:ext cx="1280847" cy="12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Assessment</a:t>
          </a:r>
        </a:p>
      </dsp:txBody>
      <dsp:txXfrm>
        <a:off x="4756855" y="15919"/>
        <a:ext cx="1280847" cy="1280847"/>
      </dsp:txXfrm>
    </dsp:sp>
    <dsp:sp modelId="{421A918D-56B3-4A4D-9D81-DD47B9BF0591}">
      <dsp:nvSpPr>
        <dsp:cNvPr id="0" name=""/>
        <dsp:cNvSpPr/>
      </dsp:nvSpPr>
      <dsp:spPr>
        <a:xfrm>
          <a:off x="840351" y="2923"/>
          <a:ext cx="6256289" cy="6256289"/>
        </a:xfrm>
        <a:prstGeom prst="circularArrow">
          <a:avLst>
            <a:gd name="adj1" fmla="val 3992"/>
            <a:gd name="adj2" fmla="val 250452"/>
            <a:gd name="adj3" fmla="val 20572497"/>
            <a:gd name="adj4" fmla="val 18983717"/>
            <a:gd name="adj5" fmla="val 4658"/>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4AB6954A-774C-E642-9E6C-97EBAE8B9892}">
      <dsp:nvSpPr>
        <dsp:cNvPr id="0" name=""/>
        <dsp:cNvSpPr/>
      </dsp:nvSpPr>
      <dsp:spPr>
        <a:xfrm>
          <a:off x="6185637" y="2490644"/>
          <a:ext cx="1280847" cy="12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Academic Contact</a:t>
          </a:r>
        </a:p>
      </dsp:txBody>
      <dsp:txXfrm>
        <a:off x="6185637" y="2490644"/>
        <a:ext cx="1280847" cy="1280847"/>
      </dsp:txXfrm>
    </dsp:sp>
    <dsp:sp modelId="{FA3BF80C-9B14-FA45-B9C4-64BA6349B773}">
      <dsp:nvSpPr>
        <dsp:cNvPr id="0" name=""/>
        <dsp:cNvSpPr/>
      </dsp:nvSpPr>
      <dsp:spPr>
        <a:xfrm>
          <a:off x="814835" y="126264"/>
          <a:ext cx="6256289" cy="6256289"/>
        </a:xfrm>
        <a:prstGeom prst="circularArrow">
          <a:avLst>
            <a:gd name="adj1" fmla="val 3992"/>
            <a:gd name="adj2" fmla="val 250452"/>
            <a:gd name="adj3" fmla="val 1978009"/>
            <a:gd name="adj4" fmla="val 625513"/>
            <a:gd name="adj5" fmla="val 4658"/>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482DED4C-348B-9E49-92A1-C171EF0787C9}">
      <dsp:nvSpPr>
        <dsp:cNvPr id="0" name=""/>
        <dsp:cNvSpPr/>
      </dsp:nvSpPr>
      <dsp:spPr>
        <a:xfrm>
          <a:off x="4666518" y="4979747"/>
          <a:ext cx="1633990" cy="12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Naturalistic Observations</a:t>
          </a:r>
        </a:p>
      </dsp:txBody>
      <dsp:txXfrm>
        <a:off x="4666518" y="4979747"/>
        <a:ext cx="1633990" cy="1280847"/>
      </dsp:txXfrm>
    </dsp:sp>
    <dsp:sp modelId="{4BA01E4F-B864-E64B-9060-8783ED0E96B7}">
      <dsp:nvSpPr>
        <dsp:cNvPr id="0" name=""/>
        <dsp:cNvSpPr/>
      </dsp:nvSpPr>
      <dsp:spPr>
        <a:xfrm>
          <a:off x="947914" y="36103"/>
          <a:ext cx="6256289" cy="6256289"/>
        </a:xfrm>
        <a:prstGeom prst="circularArrow">
          <a:avLst>
            <a:gd name="adj1" fmla="val 3992"/>
            <a:gd name="adj2" fmla="val 250452"/>
            <a:gd name="adj3" fmla="val 6245861"/>
            <a:gd name="adj4" fmla="val 4684504"/>
            <a:gd name="adj5" fmla="val 4658"/>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C63A82E0-AF42-7E49-8D24-B820BF35F91E}">
      <dsp:nvSpPr>
        <dsp:cNvPr id="0" name=""/>
        <dsp:cNvSpPr/>
      </dsp:nvSpPr>
      <dsp:spPr>
        <a:xfrm>
          <a:off x="1899289" y="4965368"/>
          <a:ext cx="1280847" cy="12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Individual Support</a:t>
          </a:r>
        </a:p>
      </dsp:txBody>
      <dsp:txXfrm>
        <a:off x="1899289" y="4965368"/>
        <a:ext cx="1280847" cy="1280847"/>
      </dsp:txXfrm>
    </dsp:sp>
    <dsp:sp modelId="{09E09C63-B46A-BC47-83BC-3B5C79FD5BF9}">
      <dsp:nvSpPr>
        <dsp:cNvPr id="0" name=""/>
        <dsp:cNvSpPr/>
      </dsp:nvSpPr>
      <dsp:spPr>
        <a:xfrm>
          <a:off x="840351" y="2923"/>
          <a:ext cx="6256289" cy="6256289"/>
        </a:xfrm>
        <a:prstGeom prst="circularArrow">
          <a:avLst>
            <a:gd name="adj1" fmla="val 3992"/>
            <a:gd name="adj2" fmla="val 250452"/>
            <a:gd name="adj3" fmla="val 9772497"/>
            <a:gd name="adj4" fmla="val 8183717"/>
            <a:gd name="adj5" fmla="val 4658"/>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2D4F43EC-E874-D344-B25C-57A8F43BAE91}">
      <dsp:nvSpPr>
        <dsp:cNvPr id="0" name=""/>
        <dsp:cNvSpPr/>
      </dsp:nvSpPr>
      <dsp:spPr>
        <a:xfrm>
          <a:off x="470506" y="2490644"/>
          <a:ext cx="1280847" cy="12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Group Support</a:t>
          </a:r>
        </a:p>
      </dsp:txBody>
      <dsp:txXfrm>
        <a:off x="470506" y="2490644"/>
        <a:ext cx="1280847" cy="1280847"/>
      </dsp:txXfrm>
    </dsp:sp>
    <dsp:sp modelId="{A543054E-1361-764B-A782-9F504D34CB0B}">
      <dsp:nvSpPr>
        <dsp:cNvPr id="0" name=""/>
        <dsp:cNvSpPr/>
      </dsp:nvSpPr>
      <dsp:spPr>
        <a:xfrm>
          <a:off x="840351" y="2923"/>
          <a:ext cx="6256289" cy="6256289"/>
        </a:xfrm>
        <a:prstGeom prst="circularArrow">
          <a:avLst>
            <a:gd name="adj1" fmla="val 3992"/>
            <a:gd name="adj2" fmla="val 250452"/>
            <a:gd name="adj3" fmla="val 13165831"/>
            <a:gd name="adj4" fmla="val 11577051"/>
            <a:gd name="adj5" fmla="val 4658"/>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 modelId="{7383C547-540E-E646-A4AF-FE436AB0F57E}">
      <dsp:nvSpPr>
        <dsp:cNvPr id="0" name=""/>
        <dsp:cNvSpPr/>
      </dsp:nvSpPr>
      <dsp:spPr>
        <a:xfrm>
          <a:off x="1899289" y="15919"/>
          <a:ext cx="1280847" cy="12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Family Contact</a:t>
          </a:r>
        </a:p>
      </dsp:txBody>
      <dsp:txXfrm>
        <a:off x="1899289" y="15919"/>
        <a:ext cx="1280847" cy="1280847"/>
      </dsp:txXfrm>
    </dsp:sp>
    <dsp:sp modelId="{C3CB9230-516C-DF4E-BF87-EF4CCA894848}">
      <dsp:nvSpPr>
        <dsp:cNvPr id="0" name=""/>
        <dsp:cNvSpPr/>
      </dsp:nvSpPr>
      <dsp:spPr>
        <a:xfrm>
          <a:off x="840351" y="2923"/>
          <a:ext cx="6256289" cy="6256289"/>
        </a:xfrm>
        <a:prstGeom prst="circularArrow">
          <a:avLst>
            <a:gd name="adj1" fmla="val 3992"/>
            <a:gd name="adj2" fmla="val 250452"/>
            <a:gd name="adj3" fmla="val 16910433"/>
            <a:gd name="adj4" fmla="val 15239115"/>
            <a:gd name="adj5" fmla="val 4658"/>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1C695-6328-2449-A1F1-D1B5405DAC13}">
      <dsp:nvSpPr>
        <dsp:cNvPr id="0" name=""/>
        <dsp:cNvSpPr/>
      </dsp:nvSpPr>
      <dsp:spPr>
        <a:xfrm>
          <a:off x="0" y="4319"/>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Individual Support</a:t>
          </a:r>
        </a:p>
      </dsp:txBody>
      <dsp:txXfrm>
        <a:off x="30442" y="34761"/>
        <a:ext cx="6631929" cy="562726"/>
      </dsp:txXfrm>
    </dsp:sp>
    <dsp:sp modelId="{6B3D5B61-16FB-0F49-8AC4-88EF3EF3F7EE}">
      <dsp:nvSpPr>
        <dsp:cNvPr id="0" name=""/>
        <dsp:cNvSpPr/>
      </dsp:nvSpPr>
      <dsp:spPr>
        <a:xfrm>
          <a:off x="0" y="702809"/>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Group Support</a:t>
          </a:r>
        </a:p>
      </dsp:txBody>
      <dsp:txXfrm>
        <a:off x="30442" y="733251"/>
        <a:ext cx="6631929" cy="562726"/>
      </dsp:txXfrm>
    </dsp:sp>
    <dsp:sp modelId="{70E0D313-7597-5D41-9D72-CBB76C13601E}">
      <dsp:nvSpPr>
        <dsp:cNvPr id="0" name=""/>
        <dsp:cNvSpPr/>
      </dsp:nvSpPr>
      <dsp:spPr>
        <a:xfrm>
          <a:off x="0" y="1401299"/>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Campus/Class Support </a:t>
          </a:r>
        </a:p>
      </dsp:txBody>
      <dsp:txXfrm>
        <a:off x="30442" y="1431741"/>
        <a:ext cx="6631929" cy="562726"/>
      </dsp:txXfrm>
    </dsp:sp>
    <dsp:sp modelId="{39A24F48-5C1C-FF40-8C82-F001C08924B2}">
      <dsp:nvSpPr>
        <dsp:cNvPr id="0" name=""/>
        <dsp:cNvSpPr/>
      </dsp:nvSpPr>
      <dsp:spPr>
        <a:xfrm>
          <a:off x="0" y="2099790"/>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Individual Supervision </a:t>
          </a:r>
        </a:p>
      </dsp:txBody>
      <dsp:txXfrm>
        <a:off x="30442" y="2130232"/>
        <a:ext cx="6631929" cy="562726"/>
      </dsp:txXfrm>
    </dsp:sp>
    <dsp:sp modelId="{9987C036-E869-6B4B-996A-046B60B7A931}">
      <dsp:nvSpPr>
        <dsp:cNvPr id="0" name=""/>
        <dsp:cNvSpPr/>
      </dsp:nvSpPr>
      <dsp:spPr>
        <a:xfrm>
          <a:off x="0" y="2798280"/>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Group Supervision </a:t>
          </a:r>
        </a:p>
      </dsp:txBody>
      <dsp:txXfrm>
        <a:off x="30442" y="2828722"/>
        <a:ext cx="6631929" cy="562726"/>
      </dsp:txXfrm>
    </dsp:sp>
    <dsp:sp modelId="{14E323A6-B983-814D-98AC-E368B245C64C}">
      <dsp:nvSpPr>
        <dsp:cNvPr id="0" name=""/>
        <dsp:cNvSpPr/>
      </dsp:nvSpPr>
      <dsp:spPr>
        <a:xfrm>
          <a:off x="0" y="3496770"/>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Professor/Academic Contact </a:t>
          </a:r>
        </a:p>
      </dsp:txBody>
      <dsp:txXfrm>
        <a:off x="30442" y="3527212"/>
        <a:ext cx="6631929" cy="562726"/>
      </dsp:txXfrm>
    </dsp:sp>
    <dsp:sp modelId="{44EBB191-7677-8747-94C9-9C8DFD7CF653}">
      <dsp:nvSpPr>
        <dsp:cNvPr id="0" name=""/>
        <dsp:cNvSpPr/>
      </dsp:nvSpPr>
      <dsp:spPr>
        <a:xfrm>
          <a:off x="0" y="4195260"/>
          <a:ext cx="6692813" cy="62361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Sibling/Family Contact</a:t>
          </a:r>
        </a:p>
      </dsp:txBody>
      <dsp:txXfrm>
        <a:off x="30442" y="4225702"/>
        <a:ext cx="6631929"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5466B-CD52-F94E-89FB-565162880E41}"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78E2-7575-7A41-ACF1-253A61C62B1C}" type="slidenum">
              <a:rPr lang="en-US" smtClean="0"/>
              <a:t>‹#›</a:t>
            </a:fld>
            <a:endParaRPr lang="en-US"/>
          </a:p>
        </p:txBody>
      </p:sp>
    </p:spTree>
    <p:extLst>
      <p:ext uri="{BB962C8B-B14F-4D97-AF65-F5344CB8AC3E}">
        <p14:creationId xmlns:p14="http://schemas.microsoft.com/office/powerpoint/2010/main" val="396053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78E2-7575-7A41-ACF1-253A61C62B1C}" type="slidenum">
              <a:rPr lang="en-US" smtClean="0"/>
              <a:t>1</a:t>
            </a:fld>
            <a:endParaRPr lang="en-US"/>
          </a:p>
        </p:txBody>
      </p:sp>
    </p:spTree>
    <p:extLst>
      <p:ext uri="{BB962C8B-B14F-4D97-AF65-F5344CB8AC3E}">
        <p14:creationId xmlns:p14="http://schemas.microsoft.com/office/powerpoint/2010/main" val="207395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78E2-7575-7A41-ACF1-253A61C62B1C}" type="slidenum">
              <a:rPr lang="en-US" smtClean="0"/>
              <a:t>3</a:t>
            </a:fld>
            <a:endParaRPr lang="en-US"/>
          </a:p>
        </p:txBody>
      </p:sp>
    </p:spTree>
    <p:extLst>
      <p:ext uri="{BB962C8B-B14F-4D97-AF65-F5344CB8AC3E}">
        <p14:creationId xmlns:p14="http://schemas.microsoft.com/office/powerpoint/2010/main" val="156888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78E2-7575-7A41-ACF1-253A61C62B1C}" type="slidenum">
              <a:rPr lang="en-US" smtClean="0"/>
              <a:t>4</a:t>
            </a:fld>
            <a:endParaRPr lang="en-US"/>
          </a:p>
        </p:txBody>
      </p:sp>
    </p:spTree>
    <p:extLst>
      <p:ext uri="{BB962C8B-B14F-4D97-AF65-F5344CB8AC3E}">
        <p14:creationId xmlns:p14="http://schemas.microsoft.com/office/powerpoint/2010/main" val="368868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78E2-7575-7A41-ACF1-253A61C62B1C}" type="slidenum">
              <a:rPr lang="en-US" smtClean="0"/>
              <a:t>6</a:t>
            </a:fld>
            <a:endParaRPr lang="en-US"/>
          </a:p>
        </p:txBody>
      </p:sp>
    </p:spTree>
    <p:extLst>
      <p:ext uri="{BB962C8B-B14F-4D97-AF65-F5344CB8AC3E}">
        <p14:creationId xmlns:p14="http://schemas.microsoft.com/office/powerpoint/2010/main" val="286294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1578E2-7575-7A41-ACF1-253A61C62B1C}" type="slidenum">
              <a:rPr lang="en-US" smtClean="0"/>
              <a:t>7</a:t>
            </a:fld>
            <a:endParaRPr lang="en-US"/>
          </a:p>
        </p:txBody>
      </p:sp>
    </p:spTree>
    <p:extLst>
      <p:ext uri="{BB962C8B-B14F-4D97-AF65-F5344CB8AC3E}">
        <p14:creationId xmlns:p14="http://schemas.microsoft.com/office/powerpoint/2010/main" val="404422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A4E88-83BA-E346-806B-A6AEB4BA021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1156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A4E88-83BA-E346-806B-A6AEB4BA021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37974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A4E88-83BA-E346-806B-A6AEB4BA021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18005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A4E88-83BA-E346-806B-A6AEB4BA021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384840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EA4E88-83BA-E346-806B-A6AEB4BA021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205273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A4E88-83BA-E346-806B-A6AEB4BA0215}"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387446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A4E88-83BA-E346-806B-A6AEB4BA0215}"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429392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A4E88-83BA-E346-806B-A6AEB4BA0215}"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147032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A4E88-83BA-E346-806B-A6AEB4BA0215}"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385237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EA4E88-83BA-E346-806B-A6AEB4BA0215}"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26077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EA4E88-83BA-E346-806B-A6AEB4BA0215}"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890293-C9E0-234F-AA25-B108E79E77EB}" type="slidenum">
              <a:rPr lang="en-US" smtClean="0"/>
              <a:t>‹#›</a:t>
            </a:fld>
            <a:endParaRPr lang="en-US"/>
          </a:p>
        </p:txBody>
      </p:sp>
    </p:spTree>
    <p:extLst>
      <p:ext uri="{BB962C8B-B14F-4D97-AF65-F5344CB8AC3E}">
        <p14:creationId xmlns:p14="http://schemas.microsoft.com/office/powerpoint/2010/main" val="249472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A4E88-83BA-E346-806B-A6AEB4BA0215}" type="datetimeFigureOut">
              <a:rPr lang="en-US" smtClean="0"/>
              <a:t>6/16/2020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90293-C9E0-234F-AA25-B108E79E77EB}" type="slidenum">
              <a:rPr lang="en-US" smtClean="0"/>
              <a:t>‹#›</a:t>
            </a:fld>
            <a:endParaRPr lang="en-US"/>
          </a:p>
        </p:txBody>
      </p:sp>
    </p:spTree>
    <p:extLst>
      <p:ext uri="{BB962C8B-B14F-4D97-AF65-F5344CB8AC3E}">
        <p14:creationId xmlns:p14="http://schemas.microsoft.com/office/powerpoint/2010/main" val="287025860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nfo@collegeconnectsuppor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hyperlink" Target="http://www.collegeconnectsuppor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6FC1-6AAC-FD4D-A768-DCC9691F4557}"/>
              </a:ext>
            </a:extLst>
          </p:cNvPr>
          <p:cNvSpPr>
            <a:spLocks noGrp="1"/>
          </p:cNvSpPr>
          <p:nvPr>
            <p:ph type="ctrTitle" idx="4294967295"/>
          </p:nvPr>
        </p:nvSpPr>
        <p:spPr>
          <a:xfrm>
            <a:off x="3048000" y="1222375"/>
            <a:ext cx="9144000" cy="2387600"/>
          </a:xfrm>
        </p:spPr>
        <p:txBody>
          <a:bodyPr>
            <a:normAutofit/>
          </a:bodyPr>
          <a:lstStyle/>
          <a:p>
            <a:pPr fontAlgn="base"/>
            <a:r>
              <a:rPr lang="en-US" b="1" dirty="0"/>
              <a:t/>
            </a:r>
            <a:br>
              <a:rPr lang="en-US" b="1" dirty="0"/>
            </a:br>
            <a:r>
              <a:rPr lang="en-US" dirty="0"/>
              <a:t/>
            </a:r>
            <a:br>
              <a:rPr lang="en-US" dirty="0"/>
            </a:br>
            <a:endParaRPr lang="en-US" dirty="0"/>
          </a:p>
        </p:txBody>
      </p:sp>
      <p:pic>
        <p:nvPicPr>
          <p:cNvPr id="4" name="Picture 3">
            <a:extLst>
              <a:ext uri="{FF2B5EF4-FFF2-40B4-BE49-F238E27FC236}">
                <a16:creationId xmlns:a16="http://schemas.microsoft.com/office/drawing/2014/main" id="{969C52BB-FE9D-924B-BFBF-5DCED0B538B0}"/>
              </a:ext>
            </a:extLst>
          </p:cNvPr>
          <p:cNvPicPr>
            <a:picLocks noChangeAspect="1"/>
          </p:cNvPicPr>
          <p:nvPr/>
        </p:nvPicPr>
        <p:blipFill rotWithShape="1">
          <a:blip r:embed="rId3">
            <a:alphaModFix amt="20000"/>
          </a:blip>
          <a:srcRect b="47388"/>
          <a:stretch/>
        </p:blipFill>
        <p:spPr>
          <a:xfrm>
            <a:off x="-2061164" y="0"/>
            <a:ext cx="12063296" cy="6858000"/>
          </a:xfrm>
          <a:prstGeom prst="rect">
            <a:avLst/>
          </a:prstGeom>
        </p:spPr>
      </p:pic>
      <p:sp>
        <p:nvSpPr>
          <p:cNvPr id="5" name="Rectangle 4">
            <a:extLst>
              <a:ext uri="{FF2B5EF4-FFF2-40B4-BE49-F238E27FC236}">
                <a16:creationId xmlns:a16="http://schemas.microsoft.com/office/drawing/2014/main" id="{2D8C9F95-9BF7-3649-9616-76E9BCB6334B}"/>
              </a:ext>
            </a:extLst>
          </p:cNvPr>
          <p:cNvSpPr/>
          <p:nvPr/>
        </p:nvSpPr>
        <p:spPr>
          <a:xfrm>
            <a:off x="3856028" y="2009338"/>
            <a:ext cx="7527943" cy="2308324"/>
          </a:xfrm>
          <a:prstGeom prst="rect">
            <a:avLst/>
          </a:prstGeom>
        </p:spPr>
        <p:txBody>
          <a:bodyPr wrap="square">
            <a:spAutoFit/>
          </a:bodyPr>
          <a:lstStyle/>
          <a:p>
            <a:pPr algn="r"/>
            <a:r>
              <a:rPr lang="en-US" sz="4800" dirty="0"/>
              <a:t>Enhance Independence</a:t>
            </a:r>
            <a:br>
              <a:rPr lang="en-US" sz="4800" dirty="0"/>
            </a:br>
            <a:r>
              <a:rPr lang="en-US" sz="4800" dirty="0"/>
              <a:t>Promote Academic Success</a:t>
            </a:r>
            <a:br>
              <a:rPr lang="en-US" sz="4800" dirty="0"/>
            </a:br>
            <a:r>
              <a:rPr lang="en-US" sz="4800" dirty="0"/>
              <a:t>Create Opportunities</a:t>
            </a:r>
          </a:p>
        </p:txBody>
      </p:sp>
      <p:sp>
        <p:nvSpPr>
          <p:cNvPr id="6" name="TextBox 5">
            <a:extLst>
              <a:ext uri="{FF2B5EF4-FFF2-40B4-BE49-F238E27FC236}">
                <a16:creationId xmlns:a16="http://schemas.microsoft.com/office/drawing/2014/main" id="{EB18C263-8198-2F4A-BA14-0174F86A3178}"/>
              </a:ext>
            </a:extLst>
          </p:cNvPr>
          <p:cNvSpPr txBox="1"/>
          <p:nvPr/>
        </p:nvSpPr>
        <p:spPr>
          <a:xfrm>
            <a:off x="8156448" y="5104625"/>
            <a:ext cx="3408582" cy="1200329"/>
          </a:xfrm>
          <a:prstGeom prst="rect">
            <a:avLst/>
          </a:prstGeom>
          <a:noFill/>
        </p:spPr>
        <p:txBody>
          <a:bodyPr wrap="square" rtlCol="0">
            <a:spAutoFit/>
          </a:bodyPr>
          <a:lstStyle/>
          <a:p>
            <a:r>
              <a:rPr lang="en-US" sz="3200" b="1" dirty="0">
                <a:solidFill>
                  <a:schemeClr val="accent3">
                    <a:lumMod val="75000"/>
                  </a:schemeClr>
                </a:solidFill>
              </a:rPr>
              <a:t>College Connect</a:t>
            </a:r>
          </a:p>
          <a:p>
            <a:r>
              <a:rPr lang="en-US" sz="2000" dirty="0"/>
              <a:t>David Morrison, </a:t>
            </a:r>
            <a:r>
              <a:rPr lang="en-US" sz="2000" dirty="0" err="1"/>
              <a:t>EdD</a:t>
            </a:r>
            <a:r>
              <a:rPr lang="en-US" sz="2000" dirty="0"/>
              <a:t>, LEP3175 </a:t>
            </a:r>
          </a:p>
          <a:p>
            <a:r>
              <a:rPr lang="en-US" sz="2000" dirty="0"/>
              <a:t>Jeanette Cabrera, </a:t>
            </a:r>
            <a:r>
              <a:rPr lang="en-US" sz="2000" dirty="0" err="1"/>
              <a:t>PsyD</a:t>
            </a:r>
            <a:endParaRPr lang="en-US" sz="2000" dirty="0"/>
          </a:p>
        </p:txBody>
      </p:sp>
    </p:spTree>
    <p:extLst>
      <p:ext uri="{BB962C8B-B14F-4D97-AF65-F5344CB8AC3E}">
        <p14:creationId xmlns:p14="http://schemas.microsoft.com/office/powerpoint/2010/main" val="34794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6F5A-785C-7747-92D9-465187100883}"/>
              </a:ext>
            </a:extLst>
          </p:cNvPr>
          <p:cNvSpPr>
            <a:spLocks noGrp="1"/>
          </p:cNvSpPr>
          <p:nvPr>
            <p:ph type="title"/>
          </p:nvPr>
        </p:nvSpPr>
        <p:spPr/>
        <p:txBody>
          <a:bodyPr/>
          <a:lstStyle/>
          <a:p>
            <a:r>
              <a:rPr lang="en-US" b="1" dirty="0">
                <a:solidFill>
                  <a:schemeClr val="accent3">
                    <a:lumMod val="75000"/>
                  </a:schemeClr>
                </a:solidFill>
              </a:rPr>
              <a:t>College Connect</a:t>
            </a:r>
          </a:p>
        </p:txBody>
      </p:sp>
      <p:sp>
        <p:nvSpPr>
          <p:cNvPr id="3" name="Content Placeholder 2">
            <a:extLst>
              <a:ext uri="{FF2B5EF4-FFF2-40B4-BE49-F238E27FC236}">
                <a16:creationId xmlns:a16="http://schemas.microsoft.com/office/drawing/2014/main" id="{B78CD1EA-149E-5C40-8757-7A1E9FCACBE7}"/>
              </a:ext>
            </a:extLst>
          </p:cNvPr>
          <p:cNvSpPr>
            <a:spLocks noGrp="1"/>
          </p:cNvSpPr>
          <p:nvPr>
            <p:ph idx="1"/>
          </p:nvPr>
        </p:nvSpPr>
        <p:spPr/>
        <p:txBody>
          <a:bodyPr>
            <a:normAutofit fontScale="92500" lnSpcReduction="10000"/>
          </a:bodyPr>
          <a:lstStyle/>
          <a:p>
            <a:r>
              <a:rPr lang="en-US" dirty="0"/>
              <a:t>Established in 2012 as a comprehensive program for students with disabilities pursuing a post-secondary education</a:t>
            </a:r>
          </a:p>
          <a:p>
            <a:endParaRPr lang="en-US" dirty="0"/>
          </a:p>
          <a:p>
            <a:r>
              <a:rPr lang="en-US" dirty="0"/>
              <a:t>Developed to meet the well-documented concerns that many students with developmental disabilities were not successful in meeting the demands of higher education</a:t>
            </a:r>
          </a:p>
          <a:p>
            <a:endParaRPr lang="en-US" dirty="0"/>
          </a:p>
          <a:p>
            <a:r>
              <a:rPr lang="en-US" dirty="0"/>
              <a:t>College professors along with educational and clinical psychologists developed the program after a thorough review of the literature and is an evidence-informed response to the growing need for support services after high school</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D4B173BA-B643-5F46-AFBE-DBBF41035960}"/>
              </a:ext>
            </a:extLst>
          </p:cNvPr>
          <p:cNvPicPr>
            <a:picLocks noChangeAspect="1"/>
          </p:cNvPicPr>
          <p:nvPr/>
        </p:nvPicPr>
        <p:blipFill rotWithShape="1">
          <a:blip r:embed="rId2">
            <a:alphaModFix/>
          </a:blip>
          <a:srcRect b="47388"/>
          <a:stretch/>
        </p:blipFill>
        <p:spPr>
          <a:xfrm>
            <a:off x="10234612" y="5620574"/>
            <a:ext cx="1957388" cy="1112778"/>
          </a:xfrm>
          <a:prstGeom prst="rect">
            <a:avLst/>
          </a:prstGeom>
        </p:spPr>
      </p:pic>
    </p:spTree>
    <p:extLst>
      <p:ext uri="{BB962C8B-B14F-4D97-AF65-F5344CB8AC3E}">
        <p14:creationId xmlns:p14="http://schemas.microsoft.com/office/powerpoint/2010/main" val="276322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F4A7-BC77-0C42-A80F-9274066D88D2}"/>
              </a:ext>
            </a:extLst>
          </p:cNvPr>
          <p:cNvSpPr>
            <a:spLocks noGrp="1"/>
          </p:cNvSpPr>
          <p:nvPr>
            <p:ph type="title"/>
          </p:nvPr>
        </p:nvSpPr>
        <p:spPr/>
        <p:txBody>
          <a:bodyPr/>
          <a:lstStyle/>
          <a:p>
            <a:r>
              <a:rPr lang="en-US" b="1" dirty="0">
                <a:solidFill>
                  <a:schemeClr val="accent3">
                    <a:lumMod val="75000"/>
                  </a:schemeClr>
                </a:solidFill>
              </a:rPr>
              <a:t>College Connect</a:t>
            </a:r>
          </a:p>
        </p:txBody>
      </p:sp>
      <p:sp>
        <p:nvSpPr>
          <p:cNvPr id="3" name="Content Placeholder 2">
            <a:extLst>
              <a:ext uri="{FF2B5EF4-FFF2-40B4-BE49-F238E27FC236}">
                <a16:creationId xmlns:a16="http://schemas.microsoft.com/office/drawing/2014/main" id="{541F383A-DDA8-E046-9972-C5F507267FDC}"/>
              </a:ext>
            </a:extLst>
          </p:cNvPr>
          <p:cNvSpPr>
            <a:spLocks noGrp="1"/>
          </p:cNvSpPr>
          <p:nvPr>
            <p:ph idx="1"/>
          </p:nvPr>
        </p:nvSpPr>
        <p:spPr/>
        <p:txBody>
          <a:bodyPr>
            <a:normAutofit fontScale="92500" lnSpcReduction="10000"/>
          </a:bodyPr>
          <a:lstStyle/>
          <a:p>
            <a:r>
              <a:rPr lang="en-US" dirty="0"/>
              <a:t>The goal of College Connect is to support independence, promote academic success that leads to employment opportunities and to create opportunities for meaningful relationships </a:t>
            </a:r>
          </a:p>
          <a:p>
            <a:endParaRPr lang="en-US" dirty="0"/>
          </a:p>
          <a:p>
            <a:r>
              <a:rPr lang="en-US" dirty="0"/>
              <a:t>As a Regional Center funded program, College Connect is individualized and flexible enough to meet the range of skills and abilities of each student and to meet the fluctuating challenges that emerge within the school. </a:t>
            </a:r>
          </a:p>
          <a:p>
            <a:pPr marL="0" indent="0">
              <a:buNone/>
            </a:pPr>
            <a:endParaRPr lang="en-US" dirty="0"/>
          </a:p>
          <a:p>
            <a:r>
              <a:rPr lang="en-US" dirty="0"/>
              <a:t>The program is a collaborative care model that fluidly interacts within various college systems and is coordinated with the students’ Regional Center Service Coordinator. </a:t>
            </a:r>
          </a:p>
          <a:p>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B8D1DFCF-94B7-004B-ABF0-4232F6BCCFE4}"/>
              </a:ext>
            </a:extLst>
          </p:cNvPr>
          <p:cNvPicPr>
            <a:picLocks noChangeAspect="1"/>
          </p:cNvPicPr>
          <p:nvPr/>
        </p:nvPicPr>
        <p:blipFill rotWithShape="1">
          <a:blip r:embed="rId3">
            <a:alphaModFix/>
          </a:blip>
          <a:srcRect b="47388"/>
          <a:stretch/>
        </p:blipFill>
        <p:spPr>
          <a:xfrm>
            <a:off x="10234612" y="5620574"/>
            <a:ext cx="1957388" cy="1112778"/>
          </a:xfrm>
          <a:prstGeom prst="rect">
            <a:avLst/>
          </a:prstGeom>
        </p:spPr>
      </p:pic>
    </p:spTree>
    <p:extLst>
      <p:ext uri="{BB962C8B-B14F-4D97-AF65-F5344CB8AC3E}">
        <p14:creationId xmlns:p14="http://schemas.microsoft.com/office/powerpoint/2010/main" val="351655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1" y="2557132"/>
            <a:ext cx="2898649" cy="1325563"/>
          </a:xfrm>
        </p:spPr>
        <p:txBody>
          <a:bodyPr>
            <a:normAutofit/>
          </a:bodyPr>
          <a:lstStyle/>
          <a:p>
            <a:pPr algn="ctr"/>
            <a:r>
              <a:rPr lang="en-US" sz="4400" b="1" i="1" dirty="0">
                <a:solidFill>
                  <a:schemeClr val="accent2">
                    <a:lumMod val="75000"/>
                  </a:schemeClr>
                </a:solidFill>
              </a:rPr>
              <a:t>Feedback</a:t>
            </a:r>
            <a:r>
              <a:rPr lang="en-US" b="1" i="1" dirty="0">
                <a:solidFill>
                  <a:schemeClr val="accent2">
                    <a:lumMod val="75000"/>
                  </a:schemeClr>
                </a:solidFill>
              </a:rPr>
              <a:t> </a:t>
            </a:r>
            <a:r>
              <a:rPr lang="en-US" sz="4400" b="1" i="1" dirty="0">
                <a:solidFill>
                  <a:schemeClr val="accent2">
                    <a:lumMod val="75000"/>
                  </a:schemeClr>
                </a:solidFill>
              </a:rPr>
              <a:t>Loop</a:t>
            </a:r>
            <a:r>
              <a:rPr lang="en-US" b="1" i="1" dirty="0">
                <a:solidFill>
                  <a:schemeClr val="accent2">
                    <a:lumMod val="75000"/>
                  </a:schemeClr>
                </a:solidFill>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919354"/>
              </p:ext>
            </p:extLst>
          </p:nvPr>
        </p:nvGraphicFramePr>
        <p:xfrm>
          <a:off x="3383280" y="230104"/>
          <a:ext cx="7936992" cy="6262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5427788-6AB1-264D-A7EA-C3B4F7CAA58F}"/>
              </a:ext>
            </a:extLst>
          </p:cNvPr>
          <p:cNvPicPr>
            <a:picLocks noChangeAspect="1"/>
          </p:cNvPicPr>
          <p:nvPr/>
        </p:nvPicPr>
        <p:blipFill rotWithShape="1">
          <a:blip r:embed="rId8">
            <a:alphaModFix/>
          </a:blip>
          <a:srcRect b="47388"/>
          <a:stretch/>
        </p:blipFill>
        <p:spPr>
          <a:xfrm>
            <a:off x="10234612" y="5620574"/>
            <a:ext cx="1957388" cy="1112778"/>
          </a:xfrm>
          <a:prstGeom prst="rect">
            <a:avLst/>
          </a:prstGeom>
        </p:spPr>
      </p:pic>
    </p:spTree>
    <p:extLst>
      <p:ext uri="{BB962C8B-B14F-4D97-AF65-F5344CB8AC3E}">
        <p14:creationId xmlns:p14="http://schemas.microsoft.com/office/powerpoint/2010/main" val="317752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34C9-DBD1-3E4C-8CA9-5B7680316332}"/>
              </a:ext>
            </a:extLst>
          </p:cNvPr>
          <p:cNvSpPr>
            <a:spLocks noGrp="1"/>
          </p:cNvSpPr>
          <p:nvPr>
            <p:ph type="title"/>
          </p:nvPr>
        </p:nvSpPr>
        <p:spPr/>
        <p:txBody>
          <a:bodyPr/>
          <a:lstStyle/>
          <a:p>
            <a:r>
              <a:rPr lang="en-US" b="1" dirty="0">
                <a:solidFill>
                  <a:schemeClr val="accent3">
                    <a:lumMod val="75000"/>
                  </a:schemeClr>
                </a:solidFill>
              </a:rPr>
              <a:t>College Connect</a:t>
            </a:r>
          </a:p>
        </p:txBody>
      </p:sp>
      <p:sp>
        <p:nvSpPr>
          <p:cNvPr id="3" name="Content Placeholder 2">
            <a:extLst>
              <a:ext uri="{FF2B5EF4-FFF2-40B4-BE49-F238E27FC236}">
                <a16:creationId xmlns:a16="http://schemas.microsoft.com/office/drawing/2014/main" id="{1764AA39-1C63-8644-8053-CD30090CB9DC}"/>
              </a:ext>
            </a:extLst>
          </p:cNvPr>
          <p:cNvSpPr>
            <a:spLocks noGrp="1"/>
          </p:cNvSpPr>
          <p:nvPr>
            <p:ph idx="1"/>
          </p:nvPr>
        </p:nvSpPr>
        <p:spPr/>
        <p:txBody>
          <a:bodyPr>
            <a:normAutofit/>
          </a:bodyPr>
          <a:lstStyle/>
          <a:p>
            <a:r>
              <a:rPr lang="en-US" dirty="0"/>
              <a:t>We believe in “life beyond the aide.” </a:t>
            </a:r>
          </a:p>
          <a:p>
            <a:pPr lvl="1"/>
            <a:r>
              <a:rPr lang="en-US" dirty="0"/>
              <a:t>College Connect provides ongoing support by developing social-emotional skills, academic and educational strategies for success and independence. Development of these skills will later translate into future “real world” occupational success. </a:t>
            </a:r>
          </a:p>
          <a:p>
            <a:endParaRPr lang="en-US" dirty="0"/>
          </a:p>
          <a:p>
            <a:r>
              <a:rPr lang="en-US" dirty="0"/>
              <a:t>We also believe in “life after school.” </a:t>
            </a:r>
          </a:p>
          <a:p>
            <a:pPr lvl="1"/>
            <a:r>
              <a:rPr lang="en-US" dirty="0"/>
              <a:t>We know that students who are mentored, nurtured and supported have greater opportunity to transition into positive and fulfilling adult lives.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5929B0FC-31AB-4148-8AF1-0E54C5E65B10}"/>
              </a:ext>
            </a:extLst>
          </p:cNvPr>
          <p:cNvPicPr>
            <a:picLocks noChangeAspect="1"/>
          </p:cNvPicPr>
          <p:nvPr/>
        </p:nvPicPr>
        <p:blipFill rotWithShape="1">
          <a:blip r:embed="rId2">
            <a:alphaModFix/>
          </a:blip>
          <a:srcRect b="47388"/>
          <a:stretch/>
        </p:blipFill>
        <p:spPr>
          <a:xfrm>
            <a:off x="10234612" y="5620574"/>
            <a:ext cx="1957388" cy="1112778"/>
          </a:xfrm>
          <a:prstGeom prst="rect">
            <a:avLst/>
          </a:prstGeom>
        </p:spPr>
      </p:pic>
    </p:spTree>
    <p:extLst>
      <p:ext uri="{BB962C8B-B14F-4D97-AF65-F5344CB8AC3E}">
        <p14:creationId xmlns:p14="http://schemas.microsoft.com/office/powerpoint/2010/main" val="246519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085" y="1386877"/>
            <a:ext cx="2381294" cy="4008912"/>
          </a:xfrm>
        </p:spPr>
        <p:txBody>
          <a:bodyPr anchor="ctr">
            <a:normAutofit/>
          </a:bodyPr>
          <a:lstStyle/>
          <a:p>
            <a:r>
              <a:rPr lang="en-US" sz="4400" b="1" i="1" dirty="0">
                <a:solidFill>
                  <a:schemeClr val="accent2">
                    <a:lumMod val="75000"/>
                  </a:schemeClr>
                </a:solidFill>
              </a:rPr>
              <a:t>College Connect Services Include: </a:t>
            </a:r>
            <a:r>
              <a:rPr lang="en-US" sz="4400" dirty="0">
                <a:solidFill>
                  <a:schemeClr val="accent1">
                    <a:lumMod val="75000"/>
                  </a:schemeClr>
                </a:solidFill>
              </a:rPr>
              <a:t/>
            </a:r>
            <a:br>
              <a:rPr lang="en-US" sz="4400" dirty="0">
                <a:solidFill>
                  <a:schemeClr val="accent1">
                    <a:lumMod val="75000"/>
                  </a:schemeClr>
                </a:solidFill>
              </a:rPr>
            </a:br>
            <a:endParaRPr lang="en-US" sz="4400"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31958E59-32F8-4078-9F21-FC9B1C4345AD}"/>
              </a:ext>
            </a:extLst>
          </p:cNvPr>
          <p:cNvGraphicFramePr>
            <a:graphicFrameLocks noGrp="1"/>
          </p:cNvGraphicFramePr>
          <p:nvPr>
            <p:ph idx="1"/>
            <p:extLst>
              <p:ext uri="{D42A27DB-BD31-4B8C-83A1-F6EECF244321}">
                <p14:modId xmlns:p14="http://schemas.microsoft.com/office/powerpoint/2010/main" val="1146510504"/>
              </p:ext>
            </p:extLst>
          </p:nvPr>
        </p:nvGraphicFramePr>
        <p:xfrm>
          <a:off x="3919959" y="965450"/>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D12FE4C4-36AA-C14D-A3E8-A11B99179B13}"/>
              </a:ext>
            </a:extLst>
          </p:cNvPr>
          <p:cNvPicPr>
            <a:picLocks noChangeAspect="1"/>
          </p:cNvPicPr>
          <p:nvPr/>
        </p:nvPicPr>
        <p:blipFill rotWithShape="1">
          <a:blip r:embed="rId8">
            <a:alphaModFix/>
          </a:blip>
          <a:srcRect b="47388"/>
          <a:stretch/>
        </p:blipFill>
        <p:spPr>
          <a:xfrm>
            <a:off x="10234612" y="5620574"/>
            <a:ext cx="1957388" cy="1112778"/>
          </a:xfrm>
          <a:prstGeom prst="rect">
            <a:avLst/>
          </a:prstGeom>
        </p:spPr>
      </p:pic>
    </p:spTree>
    <p:extLst>
      <p:ext uri="{BB962C8B-B14F-4D97-AF65-F5344CB8AC3E}">
        <p14:creationId xmlns:p14="http://schemas.microsoft.com/office/powerpoint/2010/main" val="292300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C61B-6BB3-2C45-BB16-C86467806C64}"/>
              </a:ext>
            </a:extLst>
          </p:cNvPr>
          <p:cNvSpPr>
            <a:spLocks noGrp="1"/>
          </p:cNvSpPr>
          <p:nvPr>
            <p:ph type="title"/>
          </p:nvPr>
        </p:nvSpPr>
        <p:spPr/>
        <p:txBody>
          <a:bodyPr/>
          <a:lstStyle/>
          <a:p>
            <a:r>
              <a:rPr lang="en-US" b="1" dirty="0">
                <a:solidFill>
                  <a:schemeClr val="accent3">
                    <a:lumMod val="75000"/>
                  </a:schemeClr>
                </a:solidFill>
              </a:rPr>
              <a:t>College Connect</a:t>
            </a:r>
          </a:p>
        </p:txBody>
      </p:sp>
      <p:sp>
        <p:nvSpPr>
          <p:cNvPr id="3" name="Content Placeholder 2">
            <a:extLst>
              <a:ext uri="{FF2B5EF4-FFF2-40B4-BE49-F238E27FC236}">
                <a16:creationId xmlns:a16="http://schemas.microsoft.com/office/drawing/2014/main" id="{78E88B18-FFB2-A643-A8F8-362E852F7758}"/>
              </a:ext>
            </a:extLst>
          </p:cNvPr>
          <p:cNvSpPr>
            <a:spLocks noGrp="1"/>
          </p:cNvSpPr>
          <p:nvPr>
            <p:ph idx="1"/>
          </p:nvPr>
        </p:nvSpPr>
        <p:spPr/>
        <p:txBody>
          <a:bodyPr>
            <a:normAutofit/>
          </a:bodyPr>
          <a:lstStyle/>
          <a:p>
            <a:pPr marL="0" indent="0">
              <a:buNone/>
            </a:pPr>
            <a:r>
              <a:rPr lang="en-US"/>
              <a:t>Campuses Served: </a:t>
            </a:r>
            <a:endParaRPr lang="en-US" dirty="0"/>
          </a:p>
          <a:p>
            <a:pPr marL="0" indent="0" algn="ctr">
              <a:buNone/>
            </a:pPr>
            <a:r>
              <a:rPr lang="en-US" dirty="0"/>
              <a:t>Citrus College | Rio Hondo College </a:t>
            </a:r>
          </a:p>
          <a:p>
            <a:pPr marL="0" indent="0" algn="ctr">
              <a:buNone/>
            </a:pPr>
            <a:r>
              <a:rPr lang="en-US" dirty="0"/>
              <a:t>Mt. San Antonio College | Cal Poly Pomona</a:t>
            </a:r>
          </a:p>
          <a:p>
            <a:endParaRPr lang="en-US" dirty="0"/>
          </a:p>
          <a:p>
            <a:pPr marL="0" indent="0">
              <a:buNone/>
            </a:pPr>
            <a:r>
              <a:rPr lang="en-US" dirty="0"/>
              <a:t>For more information, contact us at:</a:t>
            </a:r>
          </a:p>
          <a:p>
            <a:pPr marL="0" indent="0" algn="ctr">
              <a:buNone/>
            </a:pPr>
            <a:r>
              <a:rPr lang="en-US" dirty="0"/>
              <a:t>(626) 691-6519 or </a:t>
            </a:r>
            <a:r>
              <a:rPr lang="en-US" dirty="0">
                <a:hlinkClick r:id="rId3"/>
              </a:rPr>
              <a:t>info@collegeconnectsupport.com</a:t>
            </a:r>
            <a:endParaRPr lang="en-US" dirty="0"/>
          </a:p>
          <a:p>
            <a:pPr marL="0" indent="0" algn="ctr">
              <a:buNone/>
            </a:pPr>
            <a:r>
              <a:rPr lang="en-US" dirty="0"/>
              <a:t>Or visit us at</a:t>
            </a:r>
          </a:p>
          <a:p>
            <a:pPr marL="0" indent="0" algn="ctr">
              <a:buNone/>
            </a:pPr>
            <a:r>
              <a:rPr lang="en-US" dirty="0">
                <a:hlinkClick r:id="rId4"/>
              </a:rPr>
              <a:t>www.collegeconnectsupport.com</a:t>
            </a:r>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EC692072-7143-5E46-B64E-98D95E0EC0A3}"/>
              </a:ext>
            </a:extLst>
          </p:cNvPr>
          <p:cNvPicPr>
            <a:picLocks noChangeAspect="1"/>
          </p:cNvPicPr>
          <p:nvPr/>
        </p:nvPicPr>
        <p:blipFill rotWithShape="1">
          <a:blip r:embed="rId5">
            <a:alphaModFix/>
          </a:blip>
          <a:srcRect b="47388"/>
          <a:stretch/>
        </p:blipFill>
        <p:spPr>
          <a:xfrm>
            <a:off x="10234612" y="5620574"/>
            <a:ext cx="1957388" cy="1112778"/>
          </a:xfrm>
          <a:prstGeom prst="rect">
            <a:avLst/>
          </a:prstGeom>
        </p:spPr>
      </p:pic>
    </p:spTree>
    <p:extLst>
      <p:ext uri="{BB962C8B-B14F-4D97-AF65-F5344CB8AC3E}">
        <p14:creationId xmlns:p14="http://schemas.microsoft.com/office/powerpoint/2010/main" val="1646852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330</Words>
  <Application>Microsoft Office PowerPoint</Application>
  <PresentationFormat>Widescreen</PresentationFormat>
  <Paragraphs>58</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vt:lpstr>
      <vt:lpstr>College Connect</vt:lpstr>
      <vt:lpstr>College Connect</vt:lpstr>
      <vt:lpstr>Feedback Loop </vt:lpstr>
      <vt:lpstr>College Connect</vt:lpstr>
      <vt:lpstr>College Connect Services Include:  </vt:lpstr>
      <vt:lpstr>College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Jeanette Cabrera</dc:creator>
  <cp:lastModifiedBy>Maria Davis</cp:lastModifiedBy>
  <cp:revision>10</cp:revision>
  <dcterms:created xsi:type="dcterms:W3CDTF">2020-06-04T20:48:59Z</dcterms:created>
  <dcterms:modified xsi:type="dcterms:W3CDTF">2020-06-16T14:31:19Z</dcterms:modified>
</cp:coreProperties>
</file>