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</p:sldMasterIdLst>
  <p:notesMasterIdLst>
    <p:notesMasterId r:id="rId9"/>
  </p:notesMasterIdLst>
  <p:sldIdLst>
    <p:sldId id="256" r:id="rId2"/>
    <p:sldId id="257" r:id="rId3"/>
    <p:sldId id="291" r:id="rId4"/>
    <p:sldId id="279" r:id="rId5"/>
    <p:sldId id="292" r:id="rId6"/>
    <p:sldId id="260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3801"/>
  </p:normalViewPr>
  <p:slideViewPr>
    <p:cSldViewPr snapToGrid="0" snapToObjects="1">
      <p:cViewPr varScale="1">
        <p:scale>
          <a:sx n="73" d="100"/>
          <a:sy n="73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66F56-24A8-FA4B-B032-EEF011A7F2B9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59D76E-2E4A-3343-BE62-AA6C08CBB3FA}">
      <dgm:prSet phldrT="[Text]" custT="1"/>
      <dgm:spPr/>
      <dgm:t>
        <a:bodyPr/>
        <a:lstStyle/>
        <a:p>
          <a:r>
            <a:rPr lang="en-US" sz="1800" b="1" dirty="0" err="1" smtClean="0"/>
            <a:t>Evaluación</a:t>
          </a:r>
          <a:endParaRPr lang="en-US" sz="1800" b="1" dirty="0"/>
        </a:p>
      </dgm:t>
    </dgm:pt>
    <dgm:pt modelId="{2EF01351-AD92-044F-81FF-B0E6944F166A}" type="parTrans" cxnId="{583B58C5-8381-BE4D-A61F-1707F10916B4}">
      <dgm:prSet/>
      <dgm:spPr/>
      <dgm:t>
        <a:bodyPr/>
        <a:lstStyle/>
        <a:p>
          <a:endParaRPr lang="en-US" sz="1400"/>
        </a:p>
      </dgm:t>
    </dgm:pt>
    <dgm:pt modelId="{CA079D8F-FBC6-8D4B-A2A4-F990530E0798}" type="sibTrans" cxnId="{583B58C5-8381-BE4D-A61F-1707F10916B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400"/>
        </a:p>
      </dgm:t>
    </dgm:pt>
    <dgm:pt modelId="{6998F466-FD6F-1142-A236-BCF8BDA96B77}">
      <dgm:prSet phldrT="[Text]" custT="1"/>
      <dgm:spPr/>
      <dgm:t>
        <a:bodyPr/>
        <a:lstStyle/>
        <a:p>
          <a:r>
            <a:rPr lang="en-US" sz="1800" b="1" dirty="0" err="1" smtClean="0"/>
            <a:t>Observaciones</a:t>
          </a:r>
          <a:r>
            <a:rPr lang="en-US" sz="1800" b="1" dirty="0" smtClean="0"/>
            <a:t> </a:t>
          </a:r>
          <a:r>
            <a:rPr lang="en-US" sz="1800" b="1" dirty="0" err="1" smtClean="0"/>
            <a:t>naturalistas</a:t>
          </a:r>
          <a:endParaRPr lang="en-US" sz="1800" b="1" dirty="0"/>
        </a:p>
      </dgm:t>
    </dgm:pt>
    <dgm:pt modelId="{D744AD5D-9842-E842-8ACE-4E33328E647F}" type="parTrans" cxnId="{F8EE0A4C-69BA-C844-9F15-A79838BAFCDC}">
      <dgm:prSet/>
      <dgm:spPr/>
      <dgm:t>
        <a:bodyPr/>
        <a:lstStyle/>
        <a:p>
          <a:endParaRPr lang="en-US" sz="1400"/>
        </a:p>
      </dgm:t>
    </dgm:pt>
    <dgm:pt modelId="{A202692D-10B0-9542-96ED-B09638FFF94D}" type="sibTrans" cxnId="{F8EE0A4C-69BA-C844-9F15-A79838BAFCD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400"/>
        </a:p>
      </dgm:t>
    </dgm:pt>
    <dgm:pt modelId="{E044158D-D780-184F-A240-33E7D187AB91}">
      <dgm:prSet phldrT="[Text]" custT="1"/>
      <dgm:spPr/>
      <dgm:t>
        <a:bodyPr/>
        <a:lstStyle/>
        <a:p>
          <a:r>
            <a:rPr lang="en-US" sz="1800" b="1" dirty="0" err="1" smtClean="0"/>
            <a:t>Apoyo</a:t>
          </a:r>
          <a:r>
            <a:rPr lang="en-US" sz="1800" b="1" dirty="0" smtClean="0"/>
            <a:t> individual</a:t>
          </a:r>
          <a:endParaRPr lang="en-US" sz="1800" b="1" dirty="0"/>
        </a:p>
      </dgm:t>
    </dgm:pt>
    <dgm:pt modelId="{418EE177-34D4-C045-9E2F-0081B1E454F2}" type="parTrans" cxnId="{5CF7B66D-B26C-E14D-B259-06E9E81E0707}">
      <dgm:prSet/>
      <dgm:spPr/>
      <dgm:t>
        <a:bodyPr/>
        <a:lstStyle/>
        <a:p>
          <a:endParaRPr lang="en-US" sz="1400"/>
        </a:p>
      </dgm:t>
    </dgm:pt>
    <dgm:pt modelId="{7A51D7B8-79F2-CA45-B131-C78D381C6E5F}" type="sibTrans" cxnId="{5CF7B66D-B26C-E14D-B259-06E9E81E070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400"/>
        </a:p>
      </dgm:t>
    </dgm:pt>
    <dgm:pt modelId="{2A68239F-569B-684B-ADCA-AB9FE78B4159}">
      <dgm:prSet phldrT="[Text]" custT="1"/>
      <dgm:spPr/>
      <dgm:t>
        <a:bodyPr/>
        <a:lstStyle/>
        <a:p>
          <a:r>
            <a:rPr lang="en-US" sz="1800" b="1" dirty="0" err="1" smtClean="0"/>
            <a:t>Grupo</a:t>
          </a:r>
          <a:r>
            <a:rPr lang="en-US" sz="1800" b="1" dirty="0" smtClean="0"/>
            <a:t> de </a:t>
          </a:r>
          <a:r>
            <a:rPr lang="en-US" sz="1800" b="1" dirty="0" err="1" smtClean="0"/>
            <a:t>apoyo</a:t>
          </a:r>
          <a:endParaRPr lang="en-US" sz="1800" b="1" dirty="0"/>
        </a:p>
      </dgm:t>
    </dgm:pt>
    <dgm:pt modelId="{9B994E65-7DC8-F24F-813A-4172D3F8D964}" type="parTrans" cxnId="{EE30E3D8-C7D0-DE48-A53E-8A18BBB8E972}">
      <dgm:prSet/>
      <dgm:spPr/>
      <dgm:t>
        <a:bodyPr/>
        <a:lstStyle/>
        <a:p>
          <a:endParaRPr lang="en-US" sz="1400"/>
        </a:p>
      </dgm:t>
    </dgm:pt>
    <dgm:pt modelId="{838E7E49-B55F-364F-9BA3-9BB7D7A13D35}" type="sibTrans" cxnId="{EE30E3D8-C7D0-DE48-A53E-8A18BBB8E97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400"/>
        </a:p>
      </dgm:t>
    </dgm:pt>
    <dgm:pt modelId="{E1AA7A9E-2D95-1146-9780-FAA366F97DE6}">
      <dgm:prSet phldrT="[Text]" custT="1"/>
      <dgm:spPr/>
      <dgm:t>
        <a:bodyPr/>
        <a:lstStyle/>
        <a:p>
          <a:r>
            <a:rPr lang="en-US" sz="1800" b="1" dirty="0" err="1" smtClean="0"/>
            <a:t>Contacto</a:t>
          </a:r>
          <a:r>
            <a:rPr lang="en-US" sz="1800" b="1" dirty="0" smtClean="0"/>
            <a:t> familiar</a:t>
          </a:r>
          <a:endParaRPr lang="en-US" sz="1800" b="1" dirty="0"/>
        </a:p>
      </dgm:t>
    </dgm:pt>
    <dgm:pt modelId="{8254BCEA-5729-6E4C-8D01-15649D0DE47D}" type="parTrans" cxnId="{D6288875-ABB8-9945-94F6-C1F0C50D20B1}">
      <dgm:prSet/>
      <dgm:spPr/>
      <dgm:t>
        <a:bodyPr/>
        <a:lstStyle/>
        <a:p>
          <a:endParaRPr lang="en-US" sz="1400"/>
        </a:p>
      </dgm:t>
    </dgm:pt>
    <dgm:pt modelId="{0A0B4786-0026-B34D-BCF4-F1FBDC1AB8D2}" type="sibTrans" cxnId="{D6288875-ABB8-9945-94F6-C1F0C50D20B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400"/>
        </a:p>
      </dgm:t>
    </dgm:pt>
    <dgm:pt modelId="{2B457AD2-DA1F-6143-BC50-96C852D84D42}">
      <dgm:prSet custT="1"/>
      <dgm:spPr/>
      <dgm:t>
        <a:bodyPr/>
        <a:lstStyle/>
        <a:p>
          <a:r>
            <a:rPr lang="en-US" sz="1800" b="1" dirty="0" err="1" smtClean="0"/>
            <a:t>Contacto</a:t>
          </a:r>
          <a:r>
            <a:rPr lang="en-US" sz="1800" b="1" dirty="0" smtClean="0"/>
            <a:t> </a:t>
          </a:r>
          <a:r>
            <a:rPr lang="en-US" sz="1800" b="1" dirty="0" err="1" smtClean="0"/>
            <a:t>académico</a:t>
          </a:r>
          <a:endParaRPr lang="en-US" sz="1800" b="1" dirty="0"/>
        </a:p>
      </dgm:t>
    </dgm:pt>
    <dgm:pt modelId="{1FE95632-B99D-3247-8CDC-C8C9BF084741}" type="parTrans" cxnId="{3AA39BBC-A164-8F49-8ADD-32B6DBD776FA}">
      <dgm:prSet/>
      <dgm:spPr/>
      <dgm:t>
        <a:bodyPr/>
        <a:lstStyle/>
        <a:p>
          <a:endParaRPr lang="en-US" sz="1400"/>
        </a:p>
      </dgm:t>
    </dgm:pt>
    <dgm:pt modelId="{011AB76D-4B11-3747-AE8C-A718BD4928A0}" type="sibTrans" cxnId="{3AA39BBC-A164-8F49-8ADD-32B6DBD776F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400"/>
        </a:p>
      </dgm:t>
    </dgm:pt>
    <dgm:pt modelId="{03F7F228-C028-4B4C-9F7D-48E892A87C44}" type="pres">
      <dgm:prSet presAssocID="{F4C66F56-24A8-FA4B-B032-EEF011A7F2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F92F39-863D-D240-A2F1-BAFAF6B46962}" type="pres">
      <dgm:prSet presAssocID="{AF59D76E-2E4A-3343-BE62-AA6C08CBB3FA}" presName="dummy" presStyleCnt="0"/>
      <dgm:spPr/>
    </dgm:pt>
    <dgm:pt modelId="{93C86CB0-B992-0E43-A89F-B809E5012800}" type="pres">
      <dgm:prSet presAssocID="{AF59D76E-2E4A-3343-BE62-AA6C08CBB3FA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A918D-56B3-4A4D-9D81-DD47B9BF0591}" type="pres">
      <dgm:prSet presAssocID="{CA079D8F-FBC6-8D4B-A2A4-F990530E0798}" presName="sibTrans" presStyleLbl="node1" presStyleIdx="0" presStyleCnt="6"/>
      <dgm:spPr/>
      <dgm:t>
        <a:bodyPr/>
        <a:lstStyle/>
        <a:p>
          <a:endParaRPr lang="en-US"/>
        </a:p>
      </dgm:t>
    </dgm:pt>
    <dgm:pt modelId="{4E10CABC-0091-234D-B566-3CAA4CB43AC2}" type="pres">
      <dgm:prSet presAssocID="{2B457AD2-DA1F-6143-BC50-96C852D84D42}" presName="dummy" presStyleCnt="0"/>
      <dgm:spPr/>
    </dgm:pt>
    <dgm:pt modelId="{4AB6954A-774C-E642-9E6C-97EBAE8B9892}" type="pres">
      <dgm:prSet presAssocID="{2B457AD2-DA1F-6143-BC50-96C852D84D42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BF80C-9B14-FA45-B9C4-64BA6349B773}" type="pres">
      <dgm:prSet presAssocID="{011AB76D-4B11-3747-AE8C-A718BD4928A0}" presName="sibTrans" presStyleLbl="node1" presStyleIdx="1" presStyleCnt="6"/>
      <dgm:spPr/>
      <dgm:t>
        <a:bodyPr/>
        <a:lstStyle/>
        <a:p>
          <a:endParaRPr lang="en-US"/>
        </a:p>
      </dgm:t>
    </dgm:pt>
    <dgm:pt modelId="{54EEC521-483C-E94A-AF24-F8BED112D4AE}" type="pres">
      <dgm:prSet presAssocID="{6998F466-FD6F-1142-A236-BCF8BDA96B77}" presName="dummy" presStyleCnt="0"/>
      <dgm:spPr/>
    </dgm:pt>
    <dgm:pt modelId="{482DED4C-348B-9E49-92A1-C171EF0787C9}" type="pres">
      <dgm:prSet presAssocID="{6998F466-FD6F-1142-A236-BCF8BDA96B77}" presName="node" presStyleLbl="revTx" presStyleIdx="2" presStyleCnt="6" custScaleX="127571" custRadScaleRad="101972" custRadScaleInc="-6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01E4F-B864-E64B-9060-8783ED0E96B7}" type="pres">
      <dgm:prSet presAssocID="{A202692D-10B0-9542-96ED-B09638FFF94D}" presName="sibTrans" presStyleLbl="node1" presStyleIdx="2" presStyleCnt="6"/>
      <dgm:spPr/>
      <dgm:t>
        <a:bodyPr/>
        <a:lstStyle/>
        <a:p>
          <a:endParaRPr lang="en-US"/>
        </a:p>
      </dgm:t>
    </dgm:pt>
    <dgm:pt modelId="{7886925D-3190-B248-97A5-CDA34089CA65}" type="pres">
      <dgm:prSet presAssocID="{E044158D-D780-184F-A240-33E7D187AB91}" presName="dummy" presStyleCnt="0"/>
      <dgm:spPr/>
    </dgm:pt>
    <dgm:pt modelId="{C63A82E0-AF42-7E49-8D24-B820BF35F91E}" type="pres">
      <dgm:prSet presAssocID="{E044158D-D780-184F-A240-33E7D187AB91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09C63-B46A-BC47-83BC-3B5C79FD5BF9}" type="pres">
      <dgm:prSet presAssocID="{7A51D7B8-79F2-CA45-B131-C78D381C6E5F}" presName="sibTrans" presStyleLbl="node1" presStyleIdx="3" presStyleCnt="6"/>
      <dgm:spPr/>
      <dgm:t>
        <a:bodyPr/>
        <a:lstStyle/>
        <a:p>
          <a:endParaRPr lang="en-US"/>
        </a:p>
      </dgm:t>
    </dgm:pt>
    <dgm:pt modelId="{8403D029-895E-1441-9C0D-AC0A70621A48}" type="pres">
      <dgm:prSet presAssocID="{2A68239F-569B-684B-ADCA-AB9FE78B4159}" presName="dummy" presStyleCnt="0"/>
      <dgm:spPr/>
    </dgm:pt>
    <dgm:pt modelId="{2D4F43EC-E874-D344-B25C-57A8F43BAE91}" type="pres">
      <dgm:prSet presAssocID="{2A68239F-569B-684B-ADCA-AB9FE78B4159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3054E-1361-764B-A782-9F504D34CB0B}" type="pres">
      <dgm:prSet presAssocID="{838E7E49-B55F-364F-9BA3-9BB7D7A13D35}" presName="sibTrans" presStyleLbl="node1" presStyleIdx="4" presStyleCnt="6"/>
      <dgm:spPr/>
      <dgm:t>
        <a:bodyPr/>
        <a:lstStyle/>
        <a:p>
          <a:endParaRPr lang="en-US"/>
        </a:p>
      </dgm:t>
    </dgm:pt>
    <dgm:pt modelId="{3106F702-2841-BF44-9217-11B10996BEAF}" type="pres">
      <dgm:prSet presAssocID="{E1AA7A9E-2D95-1146-9780-FAA366F97DE6}" presName="dummy" presStyleCnt="0"/>
      <dgm:spPr/>
    </dgm:pt>
    <dgm:pt modelId="{7383C547-540E-E646-A4AF-FE436AB0F57E}" type="pres">
      <dgm:prSet presAssocID="{E1AA7A9E-2D95-1146-9780-FAA366F97DE6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B9230-516C-DF4E-BF87-EF4CCA894848}" type="pres">
      <dgm:prSet presAssocID="{0A0B4786-0026-B34D-BCF4-F1FBDC1AB8D2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DC38694-594A-B941-BA9E-81D3BE0D7A30}" type="presOf" srcId="{011AB76D-4B11-3747-AE8C-A718BD4928A0}" destId="{FA3BF80C-9B14-FA45-B9C4-64BA6349B773}" srcOrd="0" destOrd="0" presId="urn:microsoft.com/office/officeart/2005/8/layout/cycle1"/>
    <dgm:cxn modelId="{93D84140-5CE0-6D4D-8F86-224C071DC709}" type="presOf" srcId="{E1AA7A9E-2D95-1146-9780-FAA366F97DE6}" destId="{7383C547-540E-E646-A4AF-FE436AB0F57E}" srcOrd="0" destOrd="0" presId="urn:microsoft.com/office/officeart/2005/8/layout/cycle1"/>
    <dgm:cxn modelId="{765DAB40-C9D9-3244-B894-A7F94BA7DA6F}" type="presOf" srcId="{CA079D8F-FBC6-8D4B-A2A4-F990530E0798}" destId="{421A918D-56B3-4A4D-9D81-DD47B9BF0591}" srcOrd="0" destOrd="0" presId="urn:microsoft.com/office/officeart/2005/8/layout/cycle1"/>
    <dgm:cxn modelId="{F8EE0A4C-69BA-C844-9F15-A79838BAFCDC}" srcId="{F4C66F56-24A8-FA4B-B032-EEF011A7F2B9}" destId="{6998F466-FD6F-1142-A236-BCF8BDA96B77}" srcOrd="2" destOrd="0" parTransId="{D744AD5D-9842-E842-8ACE-4E33328E647F}" sibTransId="{A202692D-10B0-9542-96ED-B09638FFF94D}"/>
    <dgm:cxn modelId="{D6288875-ABB8-9945-94F6-C1F0C50D20B1}" srcId="{F4C66F56-24A8-FA4B-B032-EEF011A7F2B9}" destId="{E1AA7A9E-2D95-1146-9780-FAA366F97DE6}" srcOrd="5" destOrd="0" parTransId="{8254BCEA-5729-6E4C-8D01-15649D0DE47D}" sibTransId="{0A0B4786-0026-B34D-BCF4-F1FBDC1AB8D2}"/>
    <dgm:cxn modelId="{5638B56E-07E2-944D-B884-BC1F63DD9349}" type="presOf" srcId="{7A51D7B8-79F2-CA45-B131-C78D381C6E5F}" destId="{09E09C63-B46A-BC47-83BC-3B5C79FD5BF9}" srcOrd="0" destOrd="0" presId="urn:microsoft.com/office/officeart/2005/8/layout/cycle1"/>
    <dgm:cxn modelId="{97399430-6BC6-FA47-9996-E8F284A2BB72}" type="presOf" srcId="{E044158D-D780-184F-A240-33E7D187AB91}" destId="{C63A82E0-AF42-7E49-8D24-B820BF35F91E}" srcOrd="0" destOrd="0" presId="urn:microsoft.com/office/officeart/2005/8/layout/cycle1"/>
    <dgm:cxn modelId="{C100A0CF-7284-4D47-B43C-AB0D461B08BB}" type="presOf" srcId="{A202692D-10B0-9542-96ED-B09638FFF94D}" destId="{4BA01E4F-B864-E64B-9060-8783ED0E96B7}" srcOrd="0" destOrd="0" presId="urn:microsoft.com/office/officeart/2005/8/layout/cycle1"/>
    <dgm:cxn modelId="{E75011D0-50AF-284C-B95F-F75125035E3B}" type="presOf" srcId="{F4C66F56-24A8-FA4B-B032-EEF011A7F2B9}" destId="{03F7F228-C028-4B4C-9F7D-48E892A87C44}" srcOrd="0" destOrd="0" presId="urn:microsoft.com/office/officeart/2005/8/layout/cycle1"/>
    <dgm:cxn modelId="{12E492EA-47CF-DF42-BDAD-36AE7727F504}" type="presOf" srcId="{2B457AD2-DA1F-6143-BC50-96C852D84D42}" destId="{4AB6954A-774C-E642-9E6C-97EBAE8B9892}" srcOrd="0" destOrd="0" presId="urn:microsoft.com/office/officeart/2005/8/layout/cycle1"/>
    <dgm:cxn modelId="{3AA39BBC-A164-8F49-8ADD-32B6DBD776FA}" srcId="{F4C66F56-24A8-FA4B-B032-EEF011A7F2B9}" destId="{2B457AD2-DA1F-6143-BC50-96C852D84D42}" srcOrd="1" destOrd="0" parTransId="{1FE95632-B99D-3247-8CDC-C8C9BF084741}" sibTransId="{011AB76D-4B11-3747-AE8C-A718BD4928A0}"/>
    <dgm:cxn modelId="{3C28468D-0E89-A84C-8FED-769ABCAD00AC}" type="presOf" srcId="{0A0B4786-0026-B34D-BCF4-F1FBDC1AB8D2}" destId="{C3CB9230-516C-DF4E-BF87-EF4CCA894848}" srcOrd="0" destOrd="0" presId="urn:microsoft.com/office/officeart/2005/8/layout/cycle1"/>
    <dgm:cxn modelId="{1B435713-0800-E24B-925B-E2199CE7C3D0}" type="presOf" srcId="{838E7E49-B55F-364F-9BA3-9BB7D7A13D35}" destId="{A543054E-1361-764B-A782-9F504D34CB0B}" srcOrd="0" destOrd="0" presId="urn:microsoft.com/office/officeart/2005/8/layout/cycle1"/>
    <dgm:cxn modelId="{583B58C5-8381-BE4D-A61F-1707F10916B4}" srcId="{F4C66F56-24A8-FA4B-B032-EEF011A7F2B9}" destId="{AF59D76E-2E4A-3343-BE62-AA6C08CBB3FA}" srcOrd="0" destOrd="0" parTransId="{2EF01351-AD92-044F-81FF-B0E6944F166A}" sibTransId="{CA079D8F-FBC6-8D4B-A2A4-F990530E0798}"/>
    <dgm:cxn modelId="{B123CC4D-34CD-8349-8DD6-5F143D2AEB90}" type="presOf" srcId="{2A68239F-569B-684B-ADCA-AB9FE78B4159}" destId="{2D4F43EC-E874-D344-B25C-57A8F43BAE91}" srcOrd="0" destOrd="0" presId="urn:microsoft.com/office/officeart/2005/8/layout/cycle1"/>
    <dgm:cxn modelId="{EE30E3D8-C7D0-DE48-A53E-8A18BBB8E972}" srcId="{F4C66F56-24A8-FA4B-B032-EEF011A7F2B9}" destId="{2A68239F-569B-684B-ADCA-AB9FE78B4159}" srcOrd="4" destOrd="0" parTransId="{9B994E65-7DC8-F24F-813A-4172D3F8D964}" sibTransId="{838E7E49-B55F-364F-9BA3-9BB7D7A13D35}"/>
    <dgm:cxn modelId="{1E6A87D0-CF23-D848-95B3-7A2B4DE35FEE}" type="presOf" srcId="{6998F466-FD6F-1142-A236-BCF8BDA96B77}" destId="{482DED4C-348B-9E49-92A1-C171EF0787C9}" srcOrd="0" destOrd="0" presId="urn:microsoft.com/office/officeart/2005/8/layout/cycle1"/>
    <dgm:cxn modelId="{6BB7D74D-9CA9-334F-9250-21FE718017BA}" type="presOf" srcId="{AF59D76E-2E4A-3343-BE62-AA6C08CBB3FA}" destId="{93C86CB0-B992-0E43-A89F-B809E5012800}" srcOrd="0" destOrd="0" presId="urn:microsoft.com/office/officeart/2005/8/layout/cycle1"/>
    <dgm:cxn modelId="{5CF7B66D-B26C-E14D-B259-06E9E81E0707}" srcId="{F4C66F56-24A8-FA4B-B032-EEF011A7F2B9}" destId="{E044158D-D780-184F-A240-33E7D187AB91}" srcOrd="3" destOrd="0" parTransId="{418EE177-34D4-C045-9E2F-0081B1E454F2}" sibTransId="{7A51D7B8-79F2-CA45-B131-C78D381C6E5F}"/>
    <dgm:cxn modelId="{F1E67F97-F1BA-1047-BFAC-330CBE7DD7CB}" type="presParOf" srcId="{03F7F228-C028-4B4C-9F7D-48E892A87C44}" destId="{BEF92F39-863D-D240-A2F1-BAFAF6B46962}" srcOrd="0" destOrd="0" presId="urn:microsoft.com/office/officeart/2005/8/layout/cycle1"/>
    <dgm:cxn modelId="{2C96B56D-59ED-344C-A41B-4BE5B4CE88C7}" type="presParOf" srcId="{03F7F228-C028-4B4C-9F7D-48E892A87C44}" destId="{93C86CB0-B992-0E43-A89F-B809E5012800}" srcOrd="1" destOrd="0" presId="urn:microsoft.com/office/officeart/2005/8/layout/cycle1"/>
    <dgm:cxn modelId="{A85FD261-32D8-7A46-ACD8-0AFC1619D7B5}" type="presParOf" srcId="{03F7F228-C028-4B4C-9F7D-48E892A87C44}" destId="{421A918D-56B3-4A4D-9D81-DD47B9BF0591}" srcOrd="2" destOrd="0" presId="urn:microsoft.com/office/officeart/2005/8/layout/cycle1"/>
    <dgm:cxn modelId="{CC8E0702-EF17-0E43-90F3-4B7BEEC6FB41}" type="presParOf" srcId="{03F7F228-C028-4B4C-9F7D-48E892A87C44}" destId="{4E10CABC-0091-234D-B566-3CAA4CB43AC2}" srcOrd="3" destOrd="0" presId="urn:microsoft.com/office/officeart/2005/8/layout/cycle1"/>
    <dgm:cxn modelId="{D3D7CDD9-2D11-6B4B-B1A2-54A0CE1C5E93}" type="presParOf" srcId="{03F7F228-C028-4B4C-9F7D-48E892A87C44}" destId="{4AB6954A-774C-E642-9E6C-97EBAE8B9892}" srcOrd="4" destOrd="0" presId="urn:microsoft.com/office/officeart/2005/8/layout/cycle1"/>
    <dgm:cxn modelId="{CF148A63-8CBC-B44E-B8BA-08C7670D4315}" type="presParOf" srcId="{03F7F228-C028-4B4C-9F7D-48E892A87C44}" destId="{FA3BF80C-9B14-FA45-B9C4-64BA6349B773}" srcOrd="5" destOrd="0" presId="urn:microsoft.com/office/officeart/2005/8/layout/cycle1"/>
    <dgm:cxn modelId="{E3DBB017-1CCE-D746-BE9D-A95627DD1CB4}" type="presParOf" srcId="{03F7F228-C028-4B4C-9F7D-48E892A87C44}" destId="{54EEC521-483C-E94A-AF24-F8BED112D4AE}" srcOrd="6" destOrd="0" presId="urn:microsoft.com/office/officeart/2005/8/layout/cycle1"/>
    <dgm:cxn modelId="{F9AF9966-2D04-A44A-B4EC-C81EAD670A7B}" type="presParOf" srcId="{03F7F228-C028-4B4C-9F7D-48E892A87C44}" destId="{482DED4C-348B-9E49-92A1-C171EF0787C9}" srcOrd="7" destOrd="0" presId="urn:microsoft.com/office/officeart/2005/8/layout/cycle1"/>
    <dgm:cxn modelId="{763FA192-5172-FA44-870F-EA81D4873954}" type="presParOf" srcId="{03F7F228-C028-4B4C-9F7D-48E892A87C44}" destId="{4BA01E4F-B864-E64B-9060-8783ED0E96B7}" srcOrd="8" destOrd="0" presId="urn:microsoft.com/office/officeart/2005/8/layout/cycle1"/>
    <dgm:cxn modelId="{B9BB584A-35EA-7F4E-95C9-574F6F7F95DE}" type="presParOf" srcId="{03F7F228-C028-4B4C-9F7D-48E892A87C44}" destId="{7886925D-3190-B248-97A5-CDA34089CA65}" srcOrd="9" destOrd="0" presId="urn:microsoft.com/office/officeart/2005/8/layout/cycle1"/>
    <dgm:cxn modelId="{26D40ACF-BFDA-7D45-B520-7FC8ADCEADBB}" type="presParOf" srcId="{03F7F228-C028-4B4C-9F7D-48E892A87C44}" destId="{C63A82E0-AF42-7E49-8D24-B820BF35F91E}" srcOrd="10" destOrd="0" presId="urn:microsoft.com/office/officeart/2005/8/layout/cycle1"/>
    <dgm:cxn modelId="{B024E617-3C8B-5F4F-AE7B-515EC0AE448C}" type="presParOf" srcId="{03F7F228-C028-4B4C-9F7D-48E892A87C44}" destId="{09E09C63-B46A-BC47-83BC-3B5C79FD5BF9}" srcOrd="11" destOrd="0" presId="urn:microsoft.com/office/officeart/2005/8/layout/cycle1"/>
    <dgm:cxn modelId="{92CEAD74-FF7B-C146-B4D6-4C22E2D6E8EE}" type="presParOf" srcId="{03F7F228-C028-4B4C-9F7D-48E892A87C44}" destId="{8403D029-895E-1441-9C0D-AC0A70621A48}" srcOrd="12" destOrd="0" presId="urn:microsoft.com/office/officeart/2005/8/layout/cycle1"/>
    <dgm:cxn modelId="{969E70AB-35AF-9D4A-8DBE-AB892F3708AF}" type="presParOf" srcId="{03F7F228-C028-4B4C-9F7D-48E892A87C44}" destId="{2D4F43EC-E874-D344-B25C-57A8F43BAE91}" srcOrd="13" destOrd="0" presId="urn:microsoft.com/office/officeart/2005/8/layout/cycle1"/>
    <dgm:cxn modelId="{3E1B658F-DF0B-9E47-89DA-AC9C6296895B}" type="presParOf" srcId="{03F7F228-C028-4B4C-9F7D-48E892A87C44}" destId="{A543054E-1361-764B-A782-9F504D34CB0B}" srcOrd="14" destOrd="0" presId="urn:microsoft.com/office/officeart/2005/8/layout/cycle1"/>
    <dgm:cxn modelId="{0020915B-B527-4C42-B48F-CFDD071AC73D}" type="presParOf" srcId="{03F7F228-C028-4B4C-9F7D-48E892A87C44}" destId="{3106F702-2841-BF44-9217-11B10996BEAF}" srcOrd="15" destOrd="0" presId="urn:microsoft.com/office/officeart/2005/8/layout/cycle1"/>
    <dgm:cxn modelId="{DC79D39B-3EAA-1B42-8EFB-CC8D1396FEF3}" type="presParOf" srcId="{03F7F228-C028-4B4C-9F7D-48E892A87C44}" destId="{7383C547-540E-E646-A4AF-FE436AB0F57E}" srcOrd="16" destOrd="0" presId="urn:microsoft.com/office/officeart/2005/8/layout/cycle1"/>
    <dgm:cxn modelId="{6D5BAE06-01F3-8545-A207-71C455C4B6A0}" type="presParOf" srcId="{03F7F228-C028-4B4C-9F7D-48E892A87C44}" destId="{C3CB9230-516C-DF4E-BF87-EF4CCA894848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BDC78-4F20-4D36-BE70-AD3904BC32F4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EA92701-5668-4419-8B24-BF491B44665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Apoyo</a:t>
          </a:r>
          <a:r>
            <a:rPr lang="en-US" dirty="0" smtClean="0"/>
            <a:t> individual</a:t>
          </a:r>
          <a:endParaRPr lang="en-US" dirty="0"/>
        </a:p>
      </dgm:t>
    </dgm:pt>
    <dgm:pt modelId="{7AE1CE5A-44CF-4939-8635-297EFB3A4215}" type="parTrans" cxnId="{1497298A-B4A7-4D61-AD88-B09DF0985513}">
      <dgm:prSet/>
      <dgm:spPr/>
      <dgm:t>
        <a:bodyPr/>
        <a:lstStyle/>
        <a:p>
          <a:endParaRPr lang="en-US"/>
        </a:p>
      </dgm:t>
    </dgm:pt>
    <dgm:pt modelId="{60603A64-D861-4FB7-B01B-BE12ACAC3015}" type="sibTrans" cxnId="{1497298A-B4A7-4D61-AD88-B09DF0985513}">
      <dgm:prSet/>
      <dgm:spPr/>
      <dgm:t>
        <a:bodyPr/>
        <a:lstStyle/>
        <a:p>
          <a:endParaRPr lang="en-US"/>
        </a:p>
      </dgm:t>
    </dgm:pt>
    <dgm:pt modelId="{41C28881-46C3-442E-9676-1279BA4E49B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Grupo</a:t>
          </a:r>
          <a:r>
            <a:rPr lang="en-US" dirty="0" smtClean="0"/>
            <a:t> de </a:t>
          </a:r>
          <a:r>
            <a:rPr lang="en-US" dirty="0" err="1" smtClean="0"/>
            <a:t>apoyo</a:t>
          </a:r>
          <a:r>
            <a:rPr lang="en-US" dirty="0" smtClean="0"/>
            <a:t> </a:t>
          </a:r>
          <a:endParaRPr lang="en-US" dirty="0"/>
        </a:p>
      </dgm:t>
    </dgm:pt>
    <dgm:pt modelId="{A7B1855D-5A55-40E8-A643-AD35BF01A62F}" type="parTrans" cxnId="{F457FDE0-F19D-445D-8312-C3914AEFF3AA}">
      <dgm:prSet/>
      <dgm:spPr/>
      <dgm:t>
        <a:bodyPr/>
        <a:lstStyle/>
        <a:p>
          <a:endParaRPr lang="en-US"/>
        </a:p>
      </dgm:t>
    </dgm:pt>
    <dgm:pt modelId="{0020F77A-71E9-49FB-A780-3D68224744C8}" type="sibTrans" cxnId="{F457FDE0-F19D-445D-8312-C3914AEFF3AA}">
      <dgm:prSet/>
      <dgm:spPr/>
      <dgm:t>
        <a:bodyPr/>
        <a:lstStyle/>
        <a:p>
          <a:endParaRPr lang="en-US"/>
        </a:p>
      </dgm:t>
    </dgm:pt>
    <dgm:pt modelId="{A3176095-B405-4633-B37C-8BF51D46F46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Apoyo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</a:t>
          </a:r>
          <a:r>
            <a:rPr lang="en-US" dirty="0" err="1" smtClean="0"/>
            <a:t>clase</a:t>
          </a:r>
          <a:r>
            <a:rPr lang="en-US" dirty="0" smtClean="0"/>
            <a:t> / </a:t>
          </a:r>
          <a:r>
            <a:rPr lang="en-US" dirty="0" err="1" smtClean="0"/>
            <a:t>Plantel</a:t>
          </a:r>
          <a:r>
            <a:rPr lang="en-US" dirty="0" smtClean="0"/>
            <a:t> escolar</a:t>
          </a:r>
          <a:endParaRPr lang="en-US" dirty="0"/>
        </a:p>
      </dgm:t>
    </dgm:pt>
    <dgm:pt modelId="{99FA533C-74A5-4998-911C-61C954A35464}" type="parTrans" cxnId="{B86077C8-26FA-43A0-B0FA-FE4494DF047F}">
      <dgm:prSet/>
      <dgm:spPr/>
      <dgm:t>
        <a:bodyPr/>
        <a:lstStyle/>
        <a:p>
          <a:endParaRPr lang="en-US"/>
        </a:p>
      </dgm:t>
    </dgm:pt>
    <dgm:pt modelId="{523A8EA7-640C-4F28-BED8-0503753922DF}" type="sibTrans" cxnId="{B86077C8-26FA-43A0-B0FA-FE4494DF047F}">
      <dgm:prSet/>
      <dgm:spPr/>
      <dgm:t>
        <a:bodyPr/>
        <a:lstStyle/>
        <a:p>
          <a:endParaRPr lang="en-US"/>
        </a:p>
      </dgm:t>
    </dgm:pt>
    <dgm:pt modelId="{86B43DFA-5D90-4590-B537-8326C3244B2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Supervisión</a:t>
          </a:r>
          <a:r>
            <a:rPr lang="en-US" dirty="0" smtClean="0"/>
            <a:t> individual</a:t>
          </a:r>
          <a:endParaRPr lang="en-US" dirty="0"/>
        </a:p>
      </dgm:t>
    </dgm:pt>
    <dgm:pt modelId="{A15AABFA-6BC6-4CD7-BD8E-BCB0E9E636E4}" type="parTrans" cxnId="{7C87F9CE-DEA6-4E3D-83AE-6A64AE9D0021}">
      <dgm:prSet/>
      <dgm:spPr/>
      <dgm:t>
        <a:bodyPr/>
        <a:lstStyle/>
        <a:p>
          <a:endParaRPr lang="en-US"/>
        </a:p>
      </dgm:t>
    </dgm:pt>
    <dgm:pt modelId="{E6A616BC-90E8-401A-9049-FE962CBE3924}" type="sibTrans" cxnId="{7C87F9CE-DEA6-4E3D-83AE-6A64AE9D0021}">
      <dgm:prSet/>
      <dgm:spPr/>
      <dgm:t>
        <a:bodyPr/>
        <a:lstStyle/>
        <a:p>
          <a:endParaRPr lang="en-US"/>
        </a:p>
      </dgm:t>
    </dgm:pt>
    <dgm:pt modelId="{0DE4E116-8D95-4B75-BD1A-159C1C115F9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Supervisión</a:t>
          </a:r>
          <a:r>
            <a:rPr lang="en-US" dirty="0" smtClean="0"/>
            <a:t> de </a:t>
          </a:r>
          <a:r>
            <a:rPr lang="en-US" dirty="0" err="1" smtClean="0"/>
            <a:t>grupo</a:t>
          </a:r>
          <a:r>
            <a:rPr lang="en-US" dirty="0" smtClean="0"/>
            <a:t> </a:t>
          </a:r>
          <a:endParaRPr lang="en-US" dirty="0"/>
        </a:p>
      </dgm:t>
    </dgm:pt>
    <dgm:pt modelId="{7C43936F-D8B0-4DCA-922D-96F4ADA7AB43}" type="parTrans" cxnId="{326CC8D2-EE6A-4C37-BDC1-F99268BA5ED3}">
      <dgm:prSet/>
      <dgm:spPr/>
      <dgm:t>
        <a:bodyPr/>
        <a:lstStyle/>
        <a:p>
          <a:endParaRPr lang="en-US"/>
        </a:p>
      </dgm:t>
    </dgm:pt>
    <dgm:pt modelId="{39FC7B85-8E59-425C-851C-0C83D4F1E967}" type="sibTrans" cxnId="{326CC8D2-EE6A-4C37-BDC1-F99268BA5ED3}">
      <dgm:prSet/>
      <dgm:spPr/>
      <dgm:t>
        <a:bodyPr/>
        <a:lstStyle/>
        <a:p>
          <a:endParaRPr lang="en-US"/>
        </a:p>
      </dgm:t>
    </dgm:pt>
    <dgm:pt modelId="{32FFE990-5747-434D-930C-6DAAC86402C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Profesor</a:t>
          </a:r>
          <a:r>
            <a:rPr lang="en-US" dirty="0" smtClean="0"/>
            <a:t> / </a:t>
          </a:r>
          <a:r>
            <a:rPr lang="en-US" dirty="0" err="1" smtClean="0"/>
            <a:t>Contacto</a:t>
          </a:r>
          <a:r>
            <a:rPr lang="en-US" dirty="0" smtClean="0"/>
            <a:t> </a:t>
          </a:r>
          <a:r>
            <a:rPr lang="en-US" dirty="0" err="1" smtClean="0"/>
            <a:t>Académico</a:t>
          </a:r>
          <a:endParaRPr lang="en-US" dirty="0"/>
        </a:p>
      </dgm:t>
    </dgm:pt>
    <dgm:pt modelId="{66BEFDA7-5CBB-4D6C-8FA2-488D90C450DA}" type="parTrans" cxnId="{C73BDF45-6DAE-486F-A254-F690C019DBE1}">
      <dgm:prSet/>
      <dgm:spPr/>
      <dgm:t>
        <a:bodyPr/>
        <a:lstStyle/>
        <a:p>
          <a:endParaRPr lang="en-US"/>
        </a:p>
      </dgm:t>
    </dgm:pt>
    <dgm:pt modelId="{FD18A19B-6002-4989-8F83-3F46DE4BD77F}" type="sibTrans" cxnId="{C73BDF45-6DAE-486F-A254-F690C019DBE1}">
      <dgm:prSet/>
      <dgm:spPr/>
      <dgm:t>
        <a:bodyPr/>
        <a:lstStyle/>
        <a:p>
          <a:endParaRPr lang="en-US"/>
        </a:p>
      </dgm:t>
    </dgm:pt>
    <dgm:pt modelId="{BEC65703-545F-4479-9749-A923C5B24F0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Hermano</a:t>
          </a:r>
          <a:r>
            <a:rPr lang="en-US" dirty="0" smtClean="0"/>
            <a:t>(a) / </a:t>
          </a:r>
          <a:r>
            <a:rPr lang="en-US" dirty="0" err="1" smtClean="0"/>
            <a:t>Contacto</a:t>
          </a:r>
          <a:r>
            <a:rPr lang="en-US" dirty="0" smtClean="0"/>
            <a:t> con la </a:t>
          </a:r>
          <a:r>
            <a:rPr lang="en-US" dirty="0" err="1" smtClean="0"/>
            <a:t>familia</a:t>
          </a:r>
          <a:endParaRPr lang="en-US" dirty="0"/>
        </a:p>
      </dgm:t>
    </dgm:pt>
    <dgm:pt modelId="{529C2DE1-C909-4F34-927C-CABD4AF56067}" type="parTrans" cxnId="{E07F4648-8333-4436-B0E7-3FFDEA9A8216}">
      <dgm:prSet/>
      <dgm:spPr/>
      <dgm:t>
        <a:bodyPr/>
        <a:lstStyle/>
        <a:p>
          <a:endParaRPr lang="en-US"/>
        </a:p>
      </dgm:t>
    </dgm:pt>
    <dgm:pt modelId="{C9212FCE-34EA-4476-B4B6-00E53C2C80F6}" type="sibTrans" cxnId="{E07F4648-8333-4436-B0E7-3FFDEA9A8216}">
      <dgm:prSet/>
      <dgm:spPr/>
      <dgm:t>
        <a:bodyPr/>
        <a:lstStyle/>
        <a:p>
          <a:endParaRPr lang="en-US"/>
        </a:p>
      </dgm:t>
    </dgm:pt>
    <dgm:pt modelId="{47FEA1B4-7AB1-8A49-A79D-185D427C534D}" type="pres">
      <dgm:prSet presAssocID="{17DBDC78-4F20-4D36-BE70-AD3904BC32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1C695-6328-2449-A1F1-D1B5405DAC13}" type="pres">
      <dgm:prSet presAssocID="{CEA92701-5668-4419-8B24-BF491B44665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896C9-DEC8-4441-9FAB-ED1A8EB3EE40}" type="pres">
      <dgm:prSet presAssocID="{60603A64-D861-4FB7-B01B-BE12ACAC3015}" presName="spacer" presStyleCnt="0"/>
      <dgm:spPr/>
    </dgm:pt>
    <dgm:pt modelId="{6B3D5B61-16FB-0F49-8AC4-88EF3EF3F7EE}" type="pres">
      <dgm:prSet presAssocID="{41C28881-46C3-442E-9676-1279BA4E49B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B0856-9473-7D4D-9D40-0116EF454C08}" type="pres">
      <dgm:prSet presAssocID="{0020F77A-71E9-49FB-A780-3D68224744C8}" presName="spacer" presStyleCnt="0"/>
      <dgm:spPr/>
    </dgm:pt>
    <dgm:pt modelId="{70E0D313-7597-5D41-9D72-CBB76C13601E}" type="pres">
      <dgm:prSet presAssocID="{A3176095-B405-4633-B37C-8BF51D46F46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727D7-164E-4343-B606-03745963EBE0}" type="pres">
      <dgm:prSet presAssocID="{523A8EA7-640C-4F28-BED8-0503753922DF}" presName="spacer" presStyleCnt="0"/>
      <dgm:spPr/>
    </dgm:pt>
    <dgm:pt modelId="{39A24F48-5C1C-FF40-8C82-F001C08924B2}" type="pres">
      <dgm:prSet presAssocID="{86B43DFA-5D90-4590-B537-8326C3244B2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33BF5-A54D-8648-A9CB-DA19A20335F7}" type="pres">
      <dgm:prSet presAssocID="{E6A616BC-90E8-401A-9049-FE962CBE3924}" presName="spacer" presStyleCnt="0"/>
      <dgm:spPr/>
    </dgm:pt>
    <dgm:pt modelId="{9987C036-E869-6B4B-996A-046B60B7A931}" type="pres">
      <dgm:prSet presAssocID="{0DE4E116-8D95-4B75-BD1A-159C1C115F9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82F0C-D2E9-BB4B-8B25-B0AB43911E8D}" type="pres">
      <dgm:prSet presAssocID="{39FC7B85-8E59-425C-851C-0C83D4F1E967}" presName="spacer" presStyleCnt="0"/>
      <dgm:spPr/>
    </dgm:pt>
    <dgm:pt modelId="{14E323A6-B983-814D-98AC-E368B245C64C}" type="pres">
      <dgm:prSet presAssocID="{32FFE990-5747-434D-930C-6DAAC86402C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8276E-ED7A-A044-8471-1FDF57E77167}" type="pres">
      <dgm:prSet presAssocID="{FD18A19B-6002-4989-8F83-3F46DE4BD77F}" presName="spacer" presStyleCnt="0"/>
      <dgm:spPr/>
    </dgm:pt>
    <dgm:pt modelId="{44EBB191-7677-8747-94C9-9C8DFD7CF653}" type="pres">
      <dgm:prSet presAssocID="{BEC65703-545F-4479-9749-A923C5B24F0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CC43F3-49FE-9341-97F0-CDCF37C92B41}" type="presOf" srcId="{41C28881-46C3-442E-9676-1279BA4E49BA}" destId="{6B3D5B61-16FB-0F49-8AC4-88EF3EF3F7EE}" srcOrd="0" destOrd="0" presId="urn:microsoft.com/office/officeart/2005/8/layout/vList2"/>
    <dgm:cxn modelId="{F457FDE0-F19D-445D-8312-C3914AEFF3AA}" srcId="{17DBDC78-4F20-4D36-BE70-AD3904BC32F4}" destId="{41C28881-46C3-442E-9676-1279BA4E49BA}" srcOrd="1" destOrd="0" parTransId="{A7B1855D-5A55-40E8-A643-AD35BF01A62F}" sibTransId="{0020F77A-71E9-49FB-A780-3D68224744C8}"/>
    <dgm:cxn modelId="{705A9066-6251-EC41-B4AB-FDF033E226AB}" type="presOf" srcId="{A3176095-B405-4633-B37C-8BF51D46F464}" destId="{70E0D313-7597-5D41-9D72-CBB76C13601E}" srcOrd="0" destOrd="0" presId="urn:microsoft.com/office/officeart/2005/8/layout/vList2"/>
    <dgm:cxn modelId="{5ABB08FF-1A2C-FD4E-A6CF-A1BE03A98CC7}" type="presOf" srcId="{BEC65703-545F-4479-9749-A923C5B24F0A}" destId="{44EBB191-7677-8747-94C9-9C8DFD7CF653}" srcOrd="0" destOrd="0" presId="urn:microsoft.com/office/officeart/2005/8/layout/vList2"/>
    <dgm:cxn modelId="{326CC8D2-EE6A-4C37-BDC1-F99268BA5ED3}" srcId="{17DBDC78-4F20-4D36-BE70-AD3904BC32F4}" destId="{0DE4E116-8D95-4B75-BD1A-159C1C115F96}" srcOrd="4" destOrd="0" parTransId="{7C43936F-D8B0-4DCA-922D-96F4ADA7AB43}" sibTransId="{39FC7B85-8E59-425C-851C-0C83D4F1E967}"/>
    <dgm:cxn modelId="{3C59AAB1-EDDD-844C-8996-5B075EC6168D}" type="presOf" srcId="{CEA92701-5668-4419-8B24-BF491B44665A}" destId="{B9A1C695-6328-2449-A1F1-D1B5405DAC13}" srcOrd="0" destOrd="0" presId="urn:microsoft.com/office/officeart/2005/8/layout/vList2"/>
    <dgm:cxn modelId="{E07F4648-8333-4436-B0E7-3FFDEA9A8216}" srcId="{17DBDC78-4F20-4D36-BE70-AD3904BC32F4}" destId="{BEC65703-545F-4479-9749-A923C5B24F0A}" srcOrd="6" destOrd="0" parTransId="{529C2DE1-C909-4F34-927C-CABD4AF56067}" sibTransId="{C9212FCE-34EA-4476-B4B6-00E53C2C80F6}"/>
    <dgm:cxn modelId="{9E5460C6-C7DB-7540-AF93-42059FA18A9F}" type="presOf" srcId="{17DBDC78-4F20-4D36-BE70-AD3904BC32F4}" destId="{47FEA1B4-7AB1-8A49-A79D-185D427C534D}" srcOrd="0" destOrd="0" presId="urn:microsoft.com/office/officeart/2005/8/layout/vList2"/>
    <dgm:cxn modelId="{AF0DF336-F895-4F42-8CBB-217AEAC41754}" type="presOf" srcId="{32FFE990-5747-434D-930C-6DAAC86402C3}" destId="{14E323A6-B983-814D-98AC-E368B245C64C}" srcOrd="0" destOrd="0" presId="urn:microsoft.com/office/officeart/2005/8/layout/vList2"/>
    <dgm:cxn modelId="{1497298A-B4A7-4D61-AD88-B09DF0985513}" srcId="{17DBDC78-4F20-4D36-BE70-AD3904BC32F4}" destId="{CEA92701-5668-4419-8B24-BF491B44665A}" srcOrd="0" destOrd="0" parTransId="{7AE1CE5A-44CF-4939-8635-297EFB3A4215}" sibTransId="{60603A64-D861-4FB7-B01B-BE12ACAC3015}"/>
    <dgm:cxn modelId="{C73BDF45-6DAE-486F-A254-F690C019DBE1}" srcId="{17DBDC78-4F20-4D36-BE70-AD3904BC32F4}" destId="{32FFE990-5747-434D-930C-6DAAC86402C3}" srcOrd="5" destOrd="0" parTransId="{66BEFDA7-5CBB-4D6C-8FA2-488D90C450DA}" sibTransId="{FD18A19B-6002-4989-8F83-3F46DE4BD77F}"/>
    <dgm:cxn modelId="{7C87F9CE-DEA6-4E3D-83AE-6A64AE9D0021}" srcId="{17DBDC78-4F20-4D36-BE70-AD3904BC32F4}" destId="{86B43DFA-5D90-4590-B537-8326C3244B23}" srcOrd="3" destOrd="0" parTransId="{A15AABFA-6BC6-4CD7-BD8E-BCB0E9E636E4}" sibTransId="{E6A616BC-90E8-401A-9049-FE962CBE3924}"/>
    <dgm:cxn modelId="{B86077C8-26FA-43A0-B0FA-FE4494DF047F}" srcId="{17DBDC78-4F20-4D36-BE70-AD3904BC32F4}" destId="{A3176095-B405-4633-B37C-8BF51D46F464}" srcOrd="2" destOrd="0" parTransId="{99FA533C-74A5-4998-911C-61C954A35464}" sibTransId="{523A8EA7-640C-4F28-BED8-0503753922DF}"/>
    <dgm:cxn modelId="{5A73032F-D4C0-2943-91A4-7A80DC8D32FE}" type="presOf" srcId="{86B43DFA-5D90-4590-B537-8326C3244B23}" destId="{39A24F48-5C1C-FF40-8C82-F001C08924B2}" srcOrd="0" destOrd="0" presId="urn:microsoft.com/office/officeart/2005/8/layout/vList2"/>
    <dgm:cxn modelId="{507AB92F-D12B-CE4B-A5A4-08E3D95D0B02}" type="presOf" srcId="{0DE4E116-8D95-4B75-BD1A-159C1C115F96}" destId="{9987C036-E869-6B4B-996A-046B60B7A931}" srcOrd="0" destOrd="0" presId="urn:microsoft.com/office/officeart/2005/8/layout/vList2"/>
    <dgm:cxn modelId="{C2580B61-3773-504C-8C67-3A5C1BC67DE6}" type="presParOf" srcId="{47FEA1B4-7AB1-8A49-A79D-185D427C534D}" destId="{B9A1C695-6328-2449-A1F1-D1B5405DAC13}" srcOrd="0" destOrd="0" presId="urn:microsoft.com/office/officeart/2005/8/layout/vList2"/>
    <dgm:cxn modelId="{C47D78DC-4EEE-D74B-87D9-04CBF682F532}" type="presParOf" srcId="{47FEA1B4-7AB1-8A49-A79D-185D427C534D}" destId="{696896C9-DEC8-4441-9FAB-ED1A8EB3EE40}" srcOrd="1" destOrd="0" presId="urn:microsoft.com/office/officeart/2005/8/layout/vList2"/>
    <dgm:cxn modelId="{DB32E579-CC1F-D342-B030-304D22C9689D}" type="presParOf" srcId="{47FEA1B4-7AB1-8A49-A79D-185D427C534D}" destId="{6B3D5B61-16FB-0F49-8AC4-88EF3EF3F7EE}" srcOrd="2" destOrd="0" presId="urn:microsoft.com/office/officeart/2005/8/layout/vList2"/>
    <dgm:cxn modelId="{C41AA392-C87C-AB46-94BB-228162AB1D5A}" type="presParOf" srcId="{47FEA1B4-7AB1-8A49-A79D-185D427C534D}" destId="{336B0856-9473-7D4D-9D40-0116EF454C08}" srcOrd="3" destOrd="0" presId="urn:microsoft.com/office/officeart/2005/8/layout/vList2"/>
    <dgm:cxn modelId="{7ED02E38-BE8E-A144-AD71-28C3EC66CDBC}" type="presParOf" srcId="{47FEA1B4-7AB1-8A49-A79D-185D427C534D}" destId="{70E0D313-7597-5D41-9D72-CBB76C13601E}" srcOrd="4" destOrd="0" presId="urn:microsoft.com/office/officeart/2005/8/layout/vList2"/>
    <dgm:cxn modelId="{CC1A1B1B-42D9-C14C-8FC1-84666A1F2B5E}" type="presParOf" srcId="{47FEA1B4-7AB1-8A49-A79D-185D427C534D}" destId="{918727D7-164E-4343-B606-03745963EBE0}" srcOrd="5" destOrd="0" presId="urn:microsoft.com/office/officeart/2005/8/layout/vList2"/>
    <dgm:cxn modelId="{F1228FAD-5F5A-8C45-8A48-4A111FC21871}" type="presParOf" srcId="{47FEA1B4-7AB1-8A49-A79D-185D427C534D}" destId="{39A24F48-5C1C-FF40-8C82-F001C08924B2}" srcOrd="6" destOrd="0" presId="urn:microsoft.com/office/officeart/2005/8/layout/vList2"/>
    <dgm:cxn modelId="{0A9C317E-DFB2-834D-83AF-1D1B4CAB95AD}" type="presParOf" srcId="{47FEA1B4-7AB1-8A49-A79D-185D427C534D}" destId="{7E633BF5-A54D-8648-A9CB-DA19A20335F7}" srcOrd="7" destOrd="0" presId="urn:microsoft.com/office/officeart/2005/8/layout/vList2"/>
    <dgm:cxn modelId="{1DF8F2AF-53BB-EF40-A966-F659DE90FE42}" type="presParOf" srcId="{47FEA1B4-7AB1-8A49-A79D-185D427C534D}" destId="{9987C036-E869-6B4B-996A-046B60B7A931}" srcOrd="8" destOrd="0" presId="urn:microsoft.com/office/officeart/2005/8/layout/vList2"/>
    <dgm:cxn modelId="{7A3FBF92-7DAE-134C-96DA-BD88092766EF}" type="presParOf" srcId="{47FEA1B4-7AB1-8A49-A79D-185D427C534D}" destId="{41C82F0C-D2E9-BB4B-8B25-B0AB43911E8D}" srcOrd="9" destOrd="0" presId="urn:microsoft.com/office/officeart/2005/8/layout/vList2"/>
    <dgm:cxn modelId="{9EFBBFCE-FFCD-EA42-B9B6-18F2A44EDCFE}" type="presParOf" srcId="{47FEA1B4-7AB1-8A49-A79D-185D427C534D}" destId="{14E323A6-B983-814D-98AC-E368B245C64C}" srcOrd="10" destOrd="0" presId="urn:microsoft.com/office/officeart/2005/8/layout/vList2"/>
    <dgm:cxn modelId="{49BE6DDD-3312-EB4C-82C0-8E5B2218B07F}" type="presParOf" srcId="{47FEA1B4-7AB1-8A49-A79D-185D427C534D}" destId="{7C48276E-ED7A-A044-8471-1FDF57E77167}" srcOrd="11" destOrd="0" presId="urn:microsoft.com/office/officeart/2005/8/layout/vList2"/>
    <dgm:cxn modelId="{03E6D70E-672A-D64B-B43B-3B80695D2931}" type="presParOf" srcId="{47FEA1B4-7AB1-8A49-A79D-185D427C534D}" destId="{44EBB191-7677-8747-94C9-9C8DFD7CF65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86CB0-B992-0E43-A89F-B809E5012800}">
      <dsp:nvSpPr>
        <dsp:cNvPr id="0" name=""/>
        <dsp:cNvSpPr/>
      </dsp:nvSpPr>
      <dsp:spPr>
        <a:xfrm>
          <a:off x="4756855" y="15919"/>
          <a:ext cx="1280847" cy="128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Evaluación</a:t>
          </a:r>
          <a:endParaRPr lang="en-US" sz="1800" b="1" kern="1200" dirty="0"/>
        </a:p>
      </dsp:txBody>
      <dsp:txXfrm>
        <a:off x="4756855" y="15919"/>
        <a:ext cx="1280847" cy="1280847"/>
      </dsp:txXfrm>
    </dsp:sp>
    <dsp:sp modelId="{421A918D-56B3-4A4D-9D81-DD47B9BF0591}">
      <dsp:nvSpPr>
        <dsp:cNvPr id="0" name=""/>
        <dsp:cNvSpPr/>
      </dsp:nvSpPr>
      <dsp:spPr>
        <a:xfrm>
          <a:off x="840351" y="2923"/>
          <a:ext cx="6256289" cy="6256289"/>
        </a:xfrm>
        <a:prstGeom prst="circularArrow">
          <a:avLst>
            <a:gd name="adj1" fmla="val 3992"/>
            <a:gd name="adj2" fmla="val 250452"/>
            <a:gd name="adj3" fmla="val 20572497"/>
            <a:gd name="adj4" fmla="val 18983717"/>
            <a:gd name="adj5" fmla="val 4658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B6954A-774C-E642-9E6C-97EBAE8B9892}">
      <dsp:nvSpPr>
        <dsp:cNvPr id="0" name=""/>
        <dsp:cNvSpPr/>
      </dsp:nvSpPr>
      <dsp:spPr>
        <a:xfrm>
          <a:off x="6185637" y="2490644"/>
          <a:ext cx="1280847" cy="128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Contacto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académico</a:t>
          </a:r>
          <a:endParaRPr lang="en-US" sz="1800" b="1" kern="1200" dirty="0"/>
        </a:p>
      </dsp:txBody>
      <dsp:txXfrm>
        <a:off x="6185637" y="2490644"/>
        <a:ext cx="1280847" cy="1280847"/>
      </dsp:txXfrm>
    </dsp:sp>
    <dsp:sp modelId="{FA3BF80C-9B14-FA45-B9C4-64BA6349B773}">
      <dsp:nvSpPr>
        <dsp:cNvPr id="0" name=""/>
        <dsp:cNvSpPr/>
      </dsp:nvSpPr>
      <dsp:spPr>
        <a:xfrm>
          <a:off x="814835" y="126264"/>
          <a:ext cx="6256289" cy="6256289"/>
        </a:xfrm>
        <a:prstGeom prst="circularArrow">
          <a:avLst>
            <a:gd name="adj1" fmla="val 3992"/>
            <a:gd name="adj2" fmla="val 250452"/>
            <a:gd name="adj3" fmla="val 1978009"/>
            <a:gd name="adj4" fmla="val 625513"/>
            <a:gd name="adj5" fmla="val 4658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DED4C-348B-9E49-92A1-C171EF0787C9}">
      <dsp:nvSpPr>
        <dsp:cNvPr id="0" name=""/>
        <dsp:cNvSpPr/>
      </dsp:nvSpPr>
      <dsp:spPr>
        <a:xfrm>
          <a:off x="4666518" y="4979747"/>
          <a:ext cx="1633990" cy="128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Observaciones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naturalistas</a:t>
          </a:r>
          <a:endParaRPr lang="en-US" sz="1800" b="1" kern="1200" dirty="0"/>
        </a:p>
      </dsp:txBody>
      <dsp:txXfrm>
        <a:off x="4666518" y="4979747"/>
        <a:ext cx="1633990" cy="1280847"/>
      </dsp:txXfrm>
    </dsp:sp>
    <dsp:sp modelId="{4BA01E4F-B864-E64B-9060-8783ED0E96B7}">
      <dsp:nvSpPr>
        <dsp:cNvPr id="0" name=""/>
        <dsp:cNvSpPr/>
      </dsp:nvSpPr>
      <dsp:spPr>
        <a:xfrm>
          <a:off x="947914" y="36103"/>
          <a:ext cx="6256289" cy="6256289"/>
        </a:xfrm>
        <a:prstGeom prst="circularArrow">
          <a:avLst>
            <a:gd name="adj1" fmla="val 3992"/>
            <a:gd name="adj2" fmla="val 250452"/>
            <a:gd name="adj3" fmla="val 6245861"/>
            <a:gd name="adj4" fmla="val 4684504"/>
            <a:gd name="adj5" fmla="val 4658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3A82E0-AF42-7E49-8D24-B820BF35F91E}">
      <dsp:nvSpPr>
        <dsp:cNvPr id="0" name=""/>
        <dsp:cNvSpPr/>
      </dsp:nvSpPr>
      <dsp:spPr>
        <a:xfrm>
          <a:off x="1899289" y="4965368"/>
          <a:ext cx="1280847" cy="128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Apoyo</a:t>
          </a:r>
          <a:r>
            <a:rPr lang="en-US" sz="1800" b="1" kern="1200" dirty="0" smtClean="0"/>
            <a:t> individual</a:t>
          </a:r>
          <a:endParaRPr lang="en-US" sz="1800" b="1" kern="1200" dirty="0"/>
        </a:p>
      </dsp:txBody>
      <dsp:txXfrm>
        <a:off x="1899289" y="4965368"/>
        <a:ext cx="1280847" cy="1280847"/>
      </dsp:txXfrm>
    </dsp:sp>
    <dsp:sp modelId="{09E09C63-B46A-BC47-83BC-3B5C79FD5BF9}">
      <dsp:nvSpPr>
        <dsp:cNvPr id="0" name=""/>
        <dsp:cNvSpPr/>
      </dsp:nvSpPr>
      <dsp:spPr>
        <a:xfrm>
          <a:off x="840351" y="2923"/>
          <a:ext cx="6256289" cy="6256289"/>
        </a:xfrm>
        <a:prstGeom prst="circularArrow">
          <a:avLst>
            <a:gd name="adj1" fmla="val 3992"/>
            <a:gd name="adj2" fmla="val 250452"/>
            <a:gd name="adj3" fmla="val 9772497"/>
            <a:gd name="adj4" fmla="val 8183717"/>
            <a:gd name="adj5" fmla="val 4658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F43EC-E874-D344-B25C-57A8F43BAE91}">
      <dsp:nvSpPr>
        <dsp:cNvPr id="0" name=""/>
        <dsp:cNvSpPr/>
      </dsp:nvSpPr>
      <dsp:spPr>
        <a:xfrm>
          <a:off x="470506" y="2490644"/>
          <a:ext cx="1280847" cy="128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Grupo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apoyo</a:t>
          </a:r>
          <a:endParaRPr lang="en-US" sz="1800" b="1" kern="1200" dirty="0"/>
        </a:p>
      </dsp:txBody>
      <dsp:txXfrm>
        <a:off x="470506" y="2490644"/>
        <a:ext cx="1280847" cy="1280847"/>
      </dsp:txXfrm>
    </dsp:sp>
    <dsp:sp modelId="{A543054E-1361-764B-A782-9F504D34CB0B}">
      <dsp:nvSpPr>
        <dsp:cNvPr id="0" name=""/>
        <dsp:cNvSpPr/>
      </dsp:nvSpPr>
      <dsp:spPr>
        <a:xfrm>
          <a:off x="840351" y="2923"/>
          <a:ext cx="6256289" cy="6256289"/>
        </a:xfrm>
        <a:prstGeom prst="circularArrow">
          <a:avLst>
            <a:gd name="adj1" fmla="val 3992"/>
            <a:gd name="adj2" fmla="val 250452"/>
            <a:gd name="adj3" fmla="val 13165831"/>
            <a:gd name="adj4" fmla="val 11577051"/>
            <a:gd name="adj5" fmla="val 4658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3C547-540E-E646-A4AF-FE436AB0F57E}">
      <dsp:nvSpPr>
        <dsp:cNvPr id="0" name=""/>
        <dsp:cNvSpPr/>
      </dsp:nvSpPr>
      <dsp:spPr>
        <a:xfrm>
          <a:off x="1899289" y="15919"/>
          <a:ext cx="1280847" cy="128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Contacto</a:t>
          </a:r>
          <a:r>
            <a:rPr lang="en-US" sz="1800" b="1" kern="1200" dirty="0" smtClean="0"/>
            <a:t> familiar</a:t>
          </a:r>
          <a:endParaRPr lang="en-US" sz="1800" b="1" kern="1200" dirty="0"/>
        </a:p>
      </dsp:txBody>
      <dsp:txXfrm>
        <a:off x="1899289" y="15919"/>
        <a:ext cx="1280847" cy="1280847"/>
      </dsp:txXfrm>
    </dsp:sp>
    <dsp:sp modelId="{C3CB9230-516C-DF4E-BF87-EF4CCA894848}">
      <dsp:nvSpPr>
        <dsp:cNvPr id="0" name=""/>
        <dsp:cNvSpPr/>
      </dsp:nvSpPr>
      <dsp:spPr>
        <a:xfrm>
          <a:off x="840351" y="2923"/>
          <a:ext cx="6256289" cy="6256289"/>
        </a:xfrm>
        <a:prstGeom prst="circularArrow">
          <a:avLst>
            <a:gd name="adj1" fmla="val 3992"/>
            <a:gd name="adj2" fmla="val 250452"/>
            <a:gd name="adj3" fmla="val 16910433"/>
            <a:gd name="adj4" fmla="val 15239115"/>
            <a:gd name="adj5" fmla="val 4658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1C695-6328-2449-A1F1-D1B5405DAC13}">
      <dsp:nvSpPr>
        <dsp:cNvPr id="0" name=""/>
        <dsp:cNvSpPr/>
      </dsp:nvSpPr>
      <dsp:spPr>
        <a:xfrm>
          <a:off x="0" y="4319"/>
          <a:ext cx="6692813" cy="623610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Apoyo</a:t>
          </a:r>
          <a:r>
            <a:rPr lang="en-US" sz="2600" kern="1200" dirty="0" smtClean="0"/>
            <a:t> individual</a:t>
          </a:r>
          <a:endParaRPr lang="en-US" sz="2600" kern="1200" dirty="0"/>
        </a:p>
      </dsp:txBody>
      <dsp:txXfrm>
        <a:off x="30442" y="34761"/>
        <a:ext cx="6631929" cy="562726"/>
      </dsp:txXfrm>
    </dsp:sp>
    <dsp:sp modelId="{6B3D5B61-16FB-0F49-8AC4-88EF3EF3F7EE}">
      <dsp:nvSpPr>
        <dsp:cNvPr id="0" name=""/>
        <dsp:cNvSpPr/>
      </dsp:nvSpPr>
      <dsp:spPr>
        <a:xfrm>
          <a:off x="0" y="702809"/>
          <a:ext cx="6692813" cy="623610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Grupo</a:t>
          </a:r>
          <a:r>
            <a:rPr lang="en-US" sz="2600" kern="1200" dirty="0" smtClean="0"/>
            <a:t> de </a:t>
          </a:r>
          <a:r>
            <a:rPr lang="en-US" sz="2600" kern="1200" dirty="0" err="1" smtClean="0"/>
            <a:t>apoyo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30442" y="733251"/>
        <a:ext cx="6631929" cy="562726"/>
      </dsp:txXfrm>
    </dsp:sp>
    <dsp:sp modelId="{70E0D313-7597-5D41-9D72-CBB76C13601E}">
      <dsp:nvSpPr>
        <dsp:cNvPr id="0" name=""/>
        <dsp:cNvSpPr/>
      </dsp:nvSpPr>
      <dsp:spPr>
        <a:xfrm>
          <a:off x="0" y="1401299"/>
          <a:ext cx="6692813" cy="623610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Apoyo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en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clase</a:t>
          </a:r>
          <a:r>
            <a:rPr lang="en-US" sz="2600" kern="1200" dirty="0" smtClean="0"/>
            <a:t> / </a:t>
          </a:r>
          <a:r>
            <a:rPr lang="en-US" sz="2600" kern="1200" dirty="0" err="1" smtClean="0"/>
            <a:t>Plantel</a:t>
          </a:r>
          <a:r>
            <a:rPr lang="en-US" sz="2600" kern="1200" dirty="0" smtClean="0"/>
            <a:t> escolar</a:t>
          </a:r>
          <a:endParaRPr lang="en-US" sz="2600" kern="1200" dirty="0"/>
        </a:p>
      </dsp:txBody>
      <dsp:txXfrm>
        <a:off x="30442" y="1431741"/>
        <a:ext cx="6631929" cy="562726"/>
      </dsp:txXfrm>
    </dsp:sp>
    <dsp:sp modelId="{39A24F48-5C1C-FF40-8C82-F001C08924B2}">
      <dsp:nvSpPr>
        <dsp:cNvPr id="0" name=""/>
        <dsp:cNvSpPr/>
      </dsp:nvSpPr>
      <dsp:spPr>
        <a:xfrm>
          <a:off x="0" y="2099790"/>
          <a:ext cx="6692813" cy="623610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Supervisión</a:t>
          </a:r>
          <a:r>
            <a:rPr lang="en-US" sz="2600" kern="1200" dirty="0" smtClean="0"/>
            <a:t> individual</a:t>
          </a:r>
          <a:endParaRPr lang="en-US" sz="2600" kern="1200" dirty="0"/>
        </a:p>
      </dsp:txBody>
      <dsp:txXfrm>
        <a:off x="30442" y="2130232"/>
        <a:ext cx="6631929" cy="562726"/>
      </dsp:txXfrm>
    </dsp:sp>
    <dsp:sp modelId="{9987C036-E869-6B4B-996A-046B60B7A931}">
      <dsp:nvSpPr>
        <dsp:cNvPr id="0" name=""/>
        <dsp:cNvSpPr/>
      </dsp:nvSpPr>
      <dsp:spPr>
        <a:xfrm>
          <a:off x="0" y="2798280"/>
          <a:ext cx="6692813" cy="623610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Supervisión</a:t>
          </a:r>
          <a:r>
            <a:rPr lang="en-US" sz="2600" kern="1200" dirty="0" smtClean="0"/>
            <a:t> de </a:t>
          </a:r>
          <a:r>
            <a:rPr lang="en-US" sz="2600" kern="1200" dirty="0" err="1" smtClean="0"/>
            <a:t>grupo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30442" y="2828722"/>
        <a:ext cx="6631929" cy="562726"/>
      </dsp:txXfrm>
    </dsp:sp>
    <dsp:sp modelId="{14E323A6-B983-814D-98AC-E368B245C64C}">
      <dsp:nvSpPr>
        <dsp:cNvPr id="0" name=""/>
        <dsp:cNvSpPr/>
      </dsp:nvSpPr>
      <dsp:spPr>
        <a:xfrm>
          <a:off x="0" y="3496770"/>
          <a:ext cx="6692813" cy="623610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Profesor</a:t>
          </a:r>
          <a:r>
            <a:rPr lang="en-US" sz="2600" kern="1200" dirty="0" smtClean="0"/>
            <a:t> / </a:t>
          </a:r>
          <a:r>
            <a:rPr lang="en-US" sz="2600" kern="1200" dirty="0" err="1" smtClean="0"/>
            <a:t>Contacto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Académico</a:t>
          </a:r>
          <a:endParaRPr lang="en-US" sz="2600" kern="1200" dirty="0"/>
        </a:p>
      </dsp:txBody>
      <dsp:txXfrm>
        <a:off x="30442" y="3527212"/>
        <a:ext cx="6631929" cy="562726"/>
      </dsp:txXfrm>
    </dsp:sp>
    <dsp:sp modelId="{44EBB191-7677-8747-94C9-9C8DFD7CF653}">
      <dsp:nvSpPr>
        <dsp:cNvPr id="0" name=""/>
        <dsp:cNvSpPr/>
      </dsp:nvSpPr>
      <dsp:spPr>
        <a:xfrm>
          <a:off x="0" y="4195260"/>
          <a:ext cx="6692813" cy="623610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Hermano</a:t>
          </a:r>
          <a:r>
            <a:rPr lang="en-US" sz="2600" kern="1200" dirty="0" smtClean="0"/>
            <a:t>(a) / </a:t>
          </a:r>
          <a:r>
            <a:rPr lang="en-US" sz="2600" kern="1200" dirty="0" err="1" smtClean="0"/>
            <a:t>Contacto</a:t>
          </a:r>
          <a:r>
            <a:rPr lang="en-US" sz="2600" kern="1200" dirty="0" smtClean="0"/>
            <a:t> con la </a:t>
          </a:r>
          <a:r>
            <a:rPr lang="en-US" sz="2600" kern="1200" dirty="0" err="1" smtClean="0"/>
            <a:t>familia</a:t>
          </a:r>
          <a:endParaRPr lang="en-US" sz="2600" kern="1200" dirty="0"/>
        </a:p>
      </dsp:txBody>
      <dsp:txXfrm>
        <a:off x="30442" y="4225702"/>
        <a:ext cx="6631929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5466B-CD52-F94E-89FB-565162880E4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578E2-7575-7A41-ACF1-253A61C6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3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578E2-7575-7A41-ACF1-253A61C62B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578E2-7575-7A41-ACF1-253A61C62B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578E2-7575-7A41-ACF1-253A61C62B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8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578E2-7575-7A41-ACF1-253A61C62B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4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578E2-7575-7A41-ACF1-253A61C62B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2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E88-83BA-E346-806B-A6AEB4BA0215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0293-C9E0-234F-AA25-B108E79E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E88-83BA-E346-806B-A6AEB4BA0215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0293-C9E0-234F-AA25-B108E79E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E88-83BA-E346-806B-A6AEB4BA0215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0293-C9E0-234F-AA25-B108E79E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E88-83BA-E346-806B-A6AEB4BA0215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0293-C9E0-234F-AA25-B108E79E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0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E88-83BA-E346-806B-A6AEB4BA0215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0293-C9E0-234F-AA25-B108E79E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E88-83BA-E346-806B-A6AEB4BA0215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0293-C9E0-234F-AA25-B108E79E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6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E88-83BA-E346-806B-A6AEB4BA0215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0293-C9E0-234F-AA25-B108E79E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2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E88-83BA-E346-806B-A6AEB4BA0215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0293-C9E0-234F-AA25-B108E79E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E88-83BA-E346-806B-A6AEB4BA0215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0293-C9E0-234F-AA25-B108E79E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7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E88-83BA-E346-806B-A6AEB4BA0215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0293-C9E0-234F-AA25-B108E79E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E88-83BA-E346-806B-A6AEB4BA0215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0293-C9E0-234F-AA25-B108E79E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A4E88-83BA-E346-806B-A6AEB4BA0215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90293-C9E0-234F-AA25-B108E79E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5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llegeconnectsupport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hyperlink" Target="http://www.collegeconnectsuppor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46FC1-6AAC-FD4D-A768-DCC9691F455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8000" y="1222375"/>
            <a:ext cx="9144000" cy="2387600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C52BB-FE9D-924B-BFBF-5DCED0B538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b="47388"/>
          <a:stretch/>
        </p:blipFill>
        <p:spPr>
          <a:xfrm>
            <a:off x="-2061164" y="0"/>
            <a:ext cx="1206329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8C9F95-9BF7-3649-9616-76E9BCB6334B}"/>
              </a:ext>
            </a:extLst>
          </p:cNvPr>
          <p:cNvSpPr/>
          <p:nvPr/>
        </p:nvSpPr>
        <p:spPr>
          <a:xfrm>
            <a:off x="3856028" y="2009338"/>
            <a:ext cx="7527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dirty="0" err="1"/>
              <a:t>Mejora</a:t>
            </a:r>
            <a:r>
              <a:rPr lang="en-US" sz="4800" dirty="0"/>
              <a:t> la </a:t>
            </a:r>
            <a:r>
              <a:rPr lang="en-US" sz="4800" dirty="0" err="1" smtClean="0"/>
              <a:t>independencia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err="1"/>
              <a:t>Promueve</a:t>
            </a:r>
            <a:r>
              <a:rPr lang="en-US" sz="4800" dirty="0"/>
              <a:t> el </a:t>
            </a:r>
            <a:r>
              <a:rPr lang="en-US" sz="4800" dirty="0" err="1"/>
              <a:t>éxito</a:t>
            </a:r>
            <a:r>
              <a:rPr lang="en-US" sz="4800" dirty="0"/>
              <a:t> </a:t>
            </a:r>
            <a:r>
              <a:rPr lang="en-US" sz="4800" dirty="0" err="1"/>
              <a:t>académico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err="1"/>
              <a:t>Crea</a:t>
            </a:r>
            <a:r>
              <a:rPr lang="en-US" sz="4800" dirty="0"/>
              <a:t> </a:t>
            </a:r>
            <a:r>
              <a:rPr lang="en-US" sz="4800" dirty="0" err="1" smtClean="0"/>
              <a:t>oportunidades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8C263-8198-2F4A-BA14-0174F86A3178}"/>
              </a:ext>
            </a:extLst>
          </p:cNvPr>
          <p:cNvSpPr txBox="1"/>
          <p:nvPr/>
        </p:nvSpPr>
        <p:spPr>
          <a:xfrm>
            <a:off x="8156448" y="5104625"/>
            <a:ext cx="3408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College Connect</a:t>
            </a:r>
          </a:p>
          <a:p>
            <a:r>
              <a:rPr lang="en-US" sz="2000" dirty="0"/>
              <a:t>David Morrison, </a:t>
            </a:r>
            <a:r>
              <a:rPr lang="en-US" sz="2000" dirty="0" err="1"/>
              <a:t>EdD</a:t>
            </a:r>
            <a:r>
              <a:rPr lang="en-US" sz="2000" dirty="0"/>
              <a:t>, LEP3175 </a:t>
            </a:r>
          </a:p>
          <a:p>
            <a:r>
              <a:rPr lang="en-US" sz="2000" dirty="0"/>
              <a:t>Jeanette Cabrera, </a:t>
            </a:r>
            <a:r>
              <a:rPr lang="en-US" sz="2000" dirty="0" err="1"/>
              <a:t>PsyD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94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6F5A-785C-7747-92D9-46518710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College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D1EA-149E-5C40-8757-7A1E9FCAC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Establecido</a:t>
            </a:r>
            <a:r>
              <a:rPr lang="en-US" sz="2600" dirty="0" smtClean="0"/>
              <a:t> </a:t>
            </a:r>
            <a:r>
              <a:rPr lang="en-US" sz="2600" dirty="0" err="1"/>
              <a:t>en</a:t>
            </a:r>
            <a:r>
              <a:rPr lang="en-US" sz="2600" dirty="0"/>
              <a:t> el </a:t>
            </a:r>
            <a:r>
              <a:rPr lang="en-US" sz="2600" dirty="0" err="1"/>
              <a:t>año</a:t>
            </a:r>
            <a:r>
              <a:rPr lang="en-US" sz="2600" dirty="0"/>
              <a:t> 2012 </a:t>
            </a:r>
            <a:r>
              <a:rPr lang="en-US" sz="2600" dirty="0" err="1"/>
              <a:t>como</a:t>
            </a:r>
            <a:r>
              <a:rPr lang="en-US" sz="2600" dirty="0"/>
              <a:t> un </a:t>
            </a:r>
            <a:r>
              <a:rPr lang="en-US" sz="2600" dirty="0" err="1"/>
              <a:t>programa</a:t>
            </a:r>
            <a:r>
              <a:rPr lang="en-US" sz="2600" dirty="0"/>
              <a:t> </a:t>
            </a:r>
            <a:r>
              <a:rPr lang="en-US" sz="2600" dirty="0" err="1"/>
              <a:t>completo</a:t>
            </a:r>
            <a:r>
              <a:rPr lang="en-US" sz="2600" dirty="0"/>
              <a:t> para </a:t>
            </a:r>
            <a:r>
              <a:rPr lang="en-US" sz="2600" dirty="0" err="1"/>
              <a:t>estudiantes</a:t>
            </a:r>
            <a:r>
              <a:rPr lang="en-US" sz="2600" dirty="0"/>
              <a:t> con </a:t>
            </a:r>
            <a:r>
              <a:rPr lang="en-US" sz="2600" dirty="0" err="1"/>
              <a:t>discapacidades</a:t>
            </a:r>
            <a:r>
              <a:rPr lang="en-US" sz="2600" dirty="0"/>
              <a:t> que </a:t>
            </a:r>
            <a:r>
              <a:rPr lang="en-US" sz="2600" dirty="0" err="1"/>
              <a:t>buscan</a:t>
            </a:r>
            <a:r>
              <a:rPr lang="en-US" sz="2600" dirty="0"/>
              <a:t> </a:t>
            </a:r>
            <a:r>
              <a:rPr lang="en-US" sz="2600" dirty="0" err="1"/>
              <a:t>una</a:t>
            </a:r>
            <a:r>
              <a:rPr lang="en-US" sz="2600" dirty="0"/>
              <a:t> </a:t>
            </a:r>
            <a:r>
              <a:rPr lang="en-US" sz="2600" dirty="0" err="1"/>
              <a:t>educación</a:t>
            </a:r>
            <a:r>
              <a:rPr lang="en-US" sz="2600" dirty="0"/>
              <a:t> </a:t>
            </a:r>
            <a:r>
              <a:rPr lang="en-US" sz="2600" dirty="0" err="1"/>
              <a:t>postsecundaria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Desarrollado</a:t>
            </a:r>
            <a:r>
              <a:rPr lang="en-US" sz="2600" dirty="0"/>
              <a:t> para </a:t>
            </a:r>
            <a:r>
              <a:rPr lang="en-US" sz="2600" dirty="0" err="1"/>
              <a:t>satisfacer</a:t>
            </a:r>
            <a:r>
              <a:rPr lang="en-US" sz="2600" dirty="0"/>
              <a:t> las </a:t>
            </a:r>
            <a:r>
              <a:rPr lang="en-US" sz="2600" dirty="0" err="1"/>
              <a:t>preocupaciones</a:t>
            </a:r>
            <a:r>
              <a:rPr lang="en-US" sz="2600" dirty="0"/>
              <a:t> </a:t>
            </a:r>
            <a:r>
              <a:rPr lang="en-US" sz="2600" dirty="0" err="1"/>
              <a:t>bien</a:t>
            </a:r>
            <a:r>
              <a:rPr lang="en-US" sz="2600" dirty="0"/>
              <a:t> </a:t>
            </a:r>
            <a:r>
              <a:rPr lang="en-US" sz="2600" dirty="0" err="1"/>
              <a:t>documentadas</a:t>
            </a:r>
            <a:r>
              <a:rPr lang="en-US" sz="2600" dirty="0"/>
              <a:t> de que </a:t>
            </a:r>
            <a:r>
              <a:rPr lang="en-US" sz="2600" dirty="0" err="1"/>
              <a:t>muchos</a:t>
            </a:r>
            <a:r>
              <a:rPr lang="en-US" sz="2600" dirty="0"/>
              <a:t> </a:t>
            </a:r>
            <a:r>
              <a:rPr lang="en-US" sz="2600" dirty="0" err="1"/>
              <a:t>estudiantes</a:t>
            </a:r>
            <a:r>
              <a:rPr lang="en-US" sz="2600" dirty="0"/>
              <a:t> con </a:t>
            </a:r>
            <a:r>
              <a:rPr lang="en-US" sz="2600" dirty="0" err="1"/>
              <a:t>discapacidades</a:t>
            </a:r>
            <a:r>
              <a:rPr lang="en-US" sz="2600" dirty="0"/>
              <a:t> del </a:t>
            </a:r>
            <a:r>
              <a:rPr lang="en-US" sz="2600" dirty="0" err="1"/>
              <a:t>desarrollo</a:t>
            </a:r>
            <a:r>
              <a:rPr lang="en-US" sz="2600" dirty="0"/>
              <a:t> no </a:t>
            </a:r>
            <a:r>
              <a:rPr lang="en-US" sz="2600" dirty="0" err="1"/>
              <a:t>tuvieron</a:t>
            </a:r>
            <a:r>
              <a:rPr lang="en-US" sz="2600" dirty="0"/>
              <a:t> </a:t>
            </a:r>
            <a:r>
              <a:rPr lang="en-US" sz="2600" dirty="0" err="1"/>
              <a:t>éxito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cumplir</a:t>
            </a:r>
            <a:r>
              <a:rPr lang="en-US" sz="2600" dirty="0"/>
              <a:t> con las </a:t>
            </a:r>
            <a:r>
              <a:rPr lang="en-US" sz="2600" dirty="0" err="1"/>
              <a:t>demandas</a:t>
            </a:r>
            <a:r>
              <a:rPr lang="en-US" sz="2600" dirty="0"/>
              <a:t> de la </a:t>
            </a:r>
            <a:r>
              <a:rPr lang="en-US" sz="2600" dirty="0" err="1"/>
              <a:t>educación</a:t>
            </a:r>
            <a:r>
              <a:rPr lang="en-US" sz="2600" dirty="0"/>
              <a:t> superior.</a:t>
            </a:r>
          </a:p>
          <a:p>
            <a:r>
              <a:rPr lang="en-US" sz="2600" dirty="0" smtClean="0"/>
              <a:t>Los </a:t>
            </a:r>
            <a:r>
              <a:rPr lang="en-US" sz="2600" dirty="0" err="1"/>
              <a:t>profesores</a:t>
            </a:r>
            <a:r>
              <a:rPr lang="en-US" sz="2600" dirty="0"/>
              <a:t> </a:t>
            </a:r>
            <a:r>
              <a:rPr lang="en-US" sz="2600" dirty="0" err="1"/>
              <a:t>universitarios</a:t>
            </a:r>
            <a:r>
              <a:rPr lang="en-US" sz="2600" dirty="0"/>
              <a:t> junto con </a:t>
            </a:r>
            <a:r>
              <a:rPr lang="en-US" sz="2600" dirty="0" err="1"/>
              <a:t>psicólogos</a:t>
            </a:r>
            <a:r>
              <a:rPr lang="en-US" sz="2600" dirty="0"/>
              <a:t> </a:t>
            </a:r>
            <a:r>
              <a:rPr lang="en-US" sz="2600" dirty="0" err="1"/>
              <a:t>educativos</a:t>
            </a:r>
            <a:r>
              <a:rPr lang="en-US" sz="2600" dirty="0"/>
              <a:t> y </a:t>
            </a:r>
            <a:r>
              <a:rPr lang="en-US" sz="2600" dirty="0" err="1"/>
              <a:t>clínicos</a:t>
            </a:r>
            <a:r>
              <a:rPr lang="en-US" sz="2600" dirty="0"/>
              <a:t> </a:t>
            </a:r>
            <a:r>
              <a:rPr lang="en-US" sz="2600" dirty="0" err="1"/>
              <a:t>desarrollaron</a:t>
            </a:r>
            <a:r>
              <a:rPr lang="en-US" sz="2600" dirty="0"/>
              <a:t> el </a:t>
            </a:r>
            <a:r>
              <a:rPr lang="en-US" sz="2600" dirty="0" err="1"/>
              <a:t>programa</a:t>
            </a:r>
            <a:r>
              <a:rPr lang="en-US" sz="2600" dirty="0"/>
              <a:t> </a:t>
            </a:r>
            <a:r>
              <a:rPr lang="en-US" sz="2600" dirty="0" err="1"/>
              <a:t>después</a:t>
            </a:r>
            <a:r>
              <a:rPr lang="en-US" sz="2600" dirty="0"/>
              <a:t> de </a:t>
            </a:r>
            <a:r>
              <a:rPr lang="en-US" sz="2600" dirty="0" err="1"/>
              <a:t>una</a:t>
            </a:r>
            <a:r>
              <a:rPr lang="en-US" sz="2600" dirty="0"/>
              <a:t> </a:t>
            </a:r>
            <a:r>
              <a:rPr lang="en-US" sz="2600" dirty="0" err="1"/>
              <a:t>revisión</a:t>
            </a:r>
            <a:r>
              <a:rPr lang="en-US" sz="2600" dirty="0"/>
              <a:t> </a:t>
            </a:r>
            <a:r>
              <a:rPr lang="en-US" sz="2600" dirty="0" err="1"/>
              <a:t>exhaustiva</a:t>
            </a:r>
            <a:r>
              <a:rPr lang="en-US" sz="2600" dirty="0"/>
              <a:t> de la </a:t>
            </a:r>
            <a:r>
              <a:rPr lang="en-US" sz="2600" dirty="0" err="1"/>
              <a:t>literatura</a:t>
            </a:r>
            <a:r>
              <a:rPr lang="en-US" sz="2600" dirty="0"/>
              <a:t> y </a:t>
            </a:r>
            <a:r>
              <a:rPr lang="en-US" sz="2600" dirty="0" err="1"/>
              <a:t>es</a:t>
            </a:r>
            <a:r>
              <a:rPr lang="en-US" sz="2600" dirty="0"/>
              <a:t> </a:t>
            </a:r>
            <a:r>
              <a:rPr lang="en-US" sz="2600" dirty="0" err="1"/>
              <a:t>una</a:t>
            </a:r>
            <a:r>
              <a:rPr lang="en-US" sz="2600" dirty="0"/>
              <a:t> </a:t>
            </a:r>
            <a:r>
              <a:rPr lang="en-US" sz="2600" dirty="0" err="1"/>
              <a:t>respuesta</a:t>
            </a:r>
            <a:r>
              <a:rPr lang="en-US" sz="2600" dirty="0"/>
              <a:t> </a:t>
            </a:r>
            <a:r>
              <a:rPr lang="en-US" sz="2600" dirty="0" err="1"/>
              <a:t>fundamentada</a:t>
            </a:r>
            <a:r>
              <a:rPr lang="en-US" sz="2600" dirty="0"/>
              <a:t>, </a:t>
            </a:r>
            <a:r>
              <a:rPr lang="en-US" sz="2600" dirty="0" err="1"/>
              <a:t>por</a:t>
            </a:r>
            <a:r>
              <a:rPr lang="en-US" sz="2600" dirty="0"/>
              <a:t> la </a:t>
            </a:r>
            <a:r>
              <a:rPr lang="en-US" sz="2600" dirty="0" err="1"/>
              <a:t>evidencia</a:t>
            </a:r>
            <a:r>
              <a:rPr lang="en-US" sz="2600" dirty="0"/>
              <a:t> a la </a:t>
            </a:r>
            <a:r>
              <a:rPr lang="en-US" sz="2600" dirty="0" err="1"/>
              <a:t>creciente</a:t>
            </a:r>
            <a:r>
              <a:rPr lang="en-US" sz="2600" dirty="0"/>
              <a:t> </a:t>
            </a:r>
            <a:r>
              <a:rPr lang="en-US" sz="2600" dirty="0" err="1"/>
              <a:t>necesidad</a:t>
            </a:r>
            <a:r>
              <a:rPr lang="en-US" sz="2600" dirty="0"/>
              <a:t> de </a:t>
            </a:r>
            <a:r>
              <a:rPr lang="en-US" sz="2600" dirty="0" err="1"/>
              <a:t>servicios</a:t>
            </a:r>
            <a:r>
              <a:rPr lang="en-US" sz="2600" dirty="0"/>
              <a:t> de </a:t>
            </a:r>
            <a:r>
              <a:rPr lang="en-US" sz="2600" dirty="0" err="1"/>
              <a:t>apoyo</a:t>
            </a:r>
            <a:r>
              <a:rPr lang="en-US" sz="2600" dirty="0"/>
              <a:t> </a:t>
            </a:r>
            <a:r>
              <a:rPr lang="en-US" sz="2600" dirty="0" err="1"/>
              <a:t>después</a:t>
            </a:r>
            <a:r>
              <a:rPr lang="en-US" sz="2600" dirty="0"/>
              <a:t> de la </a:t>
            </a:r>
            <a:r>
              <a:rPr lang="en-US" sz="2600" dirty="0" err="1"/>
              <a:t>escuela</a:t>
            </a:r>
            <a:r>
              <a:rPr lang="en-US" sz="2600" dirty="0"/>
              <a:t> </a:t>
            </a:r>
            <a:r>
              <a:rPr lang="en-US" sz="2600" dirty="0" err="1"/>
              <a:t>preparatoria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173BA-B643-5F46-AFBE-DBBF410359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47388"/>
          <a:stretch/>
        </p:blipFill>
        <p:spPr>
          <a:xfrm>
            <a:off x="10234612" y="5620574"/>
            <a:ext cx="1957388" cy="11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2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F4A7-BC77-0C42-A80F-9274066D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College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F383A-DDA8-E046-9972-C5F50726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600" dirty="0"/>
              <a:t>El </a:t>
            </a:r>
            <a:r>
              <a:rPr lang="en-US" sz="2600" dirty="0" err="1"/>
              <a:t>objetivo</a:t>
            </a:r>
            <a:r>
              <a:rPr lang="en-US" sz="2600" dirty="0"/>
              <a:t> de College Connect </a:t>
            </a:r>
            <a:r>
              <a:rPr lang="en-US" sz="2600" dirty="0" err="1"/>
              <a:t>es</a:t>
            </a:r>
            <a:r>
              <a:rPr lang="en-US" sz="2600" dirty="0"/>
              <a:t> </a:t>
            </a:r>
            <a:r>
              <a:rPr lang="en-US" sz="2600" dirty="0" err="1"/>
              <a:t>apoyar</a:t>
            </a:r>
            <a:r>
              <a:rPr lang="en-US" sz="2600" dirty="0"/>
              <a:t> la </a:t>
            </a:r>
            <a:r>
              <a:rPr lang="en-US" sz="2600" dirty="0" err="1"/>
              <a:t>independencia</a:t>
            </a:r>
            <a:r>
              <a:rPr lang="en-US" sz="2600" dirty="0"/>
              <a:t>, </a:t>
            </a:r>
            <a:r>
              <a:rPr lang="en-US" sz="2600" dirty="0" err="1"/>
              <a:t>promover</a:t>
            </a:r>
            <a:r>
              <a:rPr lang="en-US" sz="2600" dirty="0"/>
              <a:t> el </a:t>
            </a:r>
            <a:r>
              <a:rPr lang="en-US" sz="2600" dirty="0" err="1"/>
              <a:t>éxito</a:t>
            </a:r>
            <a:r>
              <a:rPr lang="en-US" sz="2600" dirty="0"/>
              <a:t> </a:t>
            </a:r>
            <a:r>
              <a:rPr lang="en-US" sz="2600" dirty="0" err="1"/>
              <a:t>académico</a:t>
            </a:r>
            <a:r>
              <a:rPr lang="en-US" sz="2600" dirty="0"/>
              <a:t> que conduce a </a:t>
            </a:r>
            <a:r>
              <a:rPr lang="en-US" sz="2600" dirty="0" err="1"/>
              <a:t>oportunidades</a:t>
            </a:r>
            <a:r>
              <a:rPr lang="en-US" sz="2600" dirty="0"/>
              <a:t> de </a:t>
            </a:r>
            <a:r>
              <a:rPr lang="en-US" sz="2600" dirty="0" err="1"/>
              <a:t>empleo</a:t>
            </a:r>
            <a:r>
              <a:rPr lang="en-US" sz="2600" dirty="0"/>
              <a:t> y </a:t>
            </a:r>
            <a:r>
              <a:rPr lang="en-US" sz="2600" dirty="0" err="1"/>
              <a:t>crear</a:t>
            </a:r>
            <a:r>
              <a:rPr lang="en-US" sz="2600" dirty="0"/>
              <a:t> </a:t>
            </a:r>
            <a:r>
              <a:rPr lang="en-US" sz="2600" dirty="0" err="1"/>
              <a:t>oportunidades</a:t>
            </a:r>
            <a:r>
              <a:rPr lang="en-US" sz="2600" dirty="0"/>
              <a:t> para </a:t>
            </a:r>
            <a:r>
              <a:rPr lang="en-US" sz="2600" dirty="0" err="1"/>
              <a:t>relaciones</a:t>
            </a:r>
            <a:r>
              <a:rPr lang="en-US" sz="2600" dirty="0"/>
              <a:t> </a:t>
            </a:r>
            <a:r>
              <a:rPr lang="en-US" sz="2600" dirty="0" err="1"/>
              <a:t>significativas</a:t>
            </a:r>
            <a:r>
              <a:rPr lang="en-US" sz="2600" dirty="0"/>
              <a:t>.</a:t>
            </a:r>
          </a:p>
          <a:p>
            <a:pPr lvl="0"/>
            <a:r>
              <a:rPr lang="en-US" sz="2600" dirty="0"/>
              <a:t>Como un </a:t>
            </a:r>
            <a:r>
              <a:rPr lang="en-US" sz="2600" dirty="0" err="1"/>
              <a:t>programa</a:t>
            </a:r>
            <a:r>
              <a:rPr lang="en-US" sz="2600" dirty="0"/>
              <a:t> </a:t>
            </a:r>
            <a:r>
              <a:rPr lang="en-US" sz="2600" dirty="0" err="1"/>
              <a:t>financiado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el Centro Regional, College Connect </a:t>
            </a:r>
            <a:r>
              <a:rPr lang="en-US" sz="2600" dirty="0" err="1"/>
              <a:t>es</a:t>
            </a:r>
            <a:r>
              <a:rPr lang="en-US" sz="2600" dirty="0"/>
              <a:t> </a:t>
            </a:r>
            <a:r>
              <a:rPr lang="en-US" sz="2600" dirty="0" err="1"/>
              <a:t>individualizado</a:t>
            </a:r>
            <a:r>
              <a:rPr lang="en-US" sz="2600" dirty="0"/>
              <a:t> y lo </a:t>
            </a:r>
            <a:r>
              <a:rPr lang="en-US" sz="2600" dirty="0" err="1"/>
              <a:t>suficientemente</a:t>
            </a:r>
            <a:r>
              <a:rPr lang="en-US" sz="2600" dirty="0"/>
              <a:t> flexible </a:t>
            </a:r>
            <a:r>
              <a:rPr lang="en-US" sz="2600" dirty="0" err="1"/>
              <a:t>como</a:t>
            </a:r>
            <a:r>
              <a:rPr lang="en-US" sz="2600" dirty="0"/>
              <a:t> para </a:t>
            </a:r>
            <a:r>
              <a:rPr lang="en-US" sz="2600" dirty="0" err="1"/>
              <a:t>cumplir</a:t>
            </a:r>
            <a:r>
              <a:rPr lang="en-US" sz="2600" dirty="0"/>
              <a:t> con la </a:t>
            </a:r>
            <a:r>
              <a:rPr lang="en-US" sz="2600" dirty="0" err="1"/>
              <a:t>gama</a:t>
            </a:r>
            <a:r>
              <a:rPr lang="en-US" sz="2600" dirty="0"/>
              <a:t> de </a:t>
            </a:r>
            <a:r>
              <a:rPr lang="en-US" sz="2600" dirty="0" err="1"/>
              <a:t>habilidades</a:t>
            </a:r>
            <a:r>
              <a:rPr lang="en-US" sz="2600" dirty="0"/>
              <a:t> y </a:t>
            </a:r>
            <a:r>
              <a:rPr lang="en-US" sz="2600" dirty="0" err="1"/>
              <a:t>capacidades</a:t>
            </a:r>
            <a:r>
              <a:rPr lang="en-US" sz="2600" dirty="0"/>
              <a:t> de </a:t>
            </a:r>
            <a:r>
              <a:rPr lang="en-US" sz="2600" dirty="0" err="1"/>
              <a:t>cada</a:t>
            </a:r>
            <a:r>
              <a:rPr lang="en-US" sz="2600" dirty="0"/>
              <a:t> </a:t>
            </a:r>
            <a:r>
              <a:rPr lang="en-US" sz="2600" dirty="0" err="1"/>
              <a:t>estudiante</a:t>
            </a:r>
            <a:r>
              <a:rPr lang="en-US" sz="2600" dirty="0"/>
              <a:t> y </a:t>
            </a:r>
            <a:r>
              <a:rPr lang="en-US" sz="2600" dirty="0" err="1"/>
              <a:t>enfrentar</a:t>
            </a:r>
            <a:r>
              <a:rPr lang="en-US" sz="2600" dirty="0"/>
              <a:t> </a:t>
            </a:r>
            <a:r>
              <a:rPr lang="en-US" sz="2600" dirty="0" err="1"/>
              <a:t>los</a:t>
            </a:r>
            <a:r>
              <a:rPr lang="en-US" sz="2600" dirty="0"/>
              <a:t> </a:t>
            </a:r>
            <a:r>
              <a:rPr lang="en-US" sz="2600" dirty="0" err="1"/>
              <a:t>desafíos</a:t>
            </a:r>
            <a:r>
              <a:rPr lang="en-US" sz="2600" dirty="0"/>
              <a:t> </a:t>
            </a:r>
            <a:r>
              <a:rPr lang="en-US" sz="2600" dirty="0" err="1"/>
              <a:t>fluctuantes</a:t>
            </a:r>
            <a:r>
              <a:rPr lang="en-US" sz="2600" dirty="0"/>
              <a:t> que </a:t>
            </a:r>
            <a:r>
              <a:rPr lang="en-US" sz="2600" dirty="0" err="1"/>
              <a:t>surgen</a:t>
            </a:r>
            <a:r>
              <a:rPr lang="en-US" sz="2600" dirty="0"/>
              <a:t> </a:t>
            </a:r>
            <a:r>
              <a:rPr lang="en-US" sz="2600" dirty="0" err="1"/>
              <a:t>dentro</a:t>
            </a:r>
            <a:r>
              <a:rPr lang="en-US" sz="2600" dirty="0"/>
              <a:t> de la </a:t>
            </a:r>
            <a:r>
              <a:rPr lang="en-US" sz="2600" dirty="0" err="1"/>
              <a:t>escuela</a:t>
            </a:r>
            <a:r>
              <a:rPr lang="en-US" sz="2600" dirty="0"/>
              <a:t>.</a:t>
            </a:r>
          </a:p>
          <a:p>
            <a:pPr lvl="0"/>
            <a:r>
              <a:rPr lang="en-US" sz="2600" dirty="0"/>
              <a:t>El </a:t>
            </a:r>
            <a:r>
              <a:rPr lang="en-US" sz="2600" dirty="0" err="1"/>
              <a:t>programa</a:t>
            </a:r>
            <a:r>
              <a:rPr lang="en-US" sz="2600" dirty="0"/>
              <a:t> </a:t>
            </a:r>
            <a:r>
              <a:rPr lang="en-US" sz="2600" dirty="0" err="1"/>
              <a:t>es</a:t>
            </a:r>
            <a:r>
              <a:rPr lang="en-US" sz="2600" dirty="0"/>
              <a:t> un </a:t>
            </a:r>
            <a:r>
              <a:rPr lang="en-US" sz="2600" dirty="0" err="1"/>
              <a:t>modelo</a:t>
            </a:r>
            <a:r>
              <a:rPr lang="en-US" sz="2600" dirty="0"/>
              <a:t> de </a:t>
            </a:r>
            <a:r>
              <a:rPr lang="en-US" sz="2600" dirty="0" err="1"/>
              <a:t>atención</a:t>
            </a:r>
            <a:r>
              <a:rPr lang="en-US" sz="2600" dirty="0"/>
              <a:t> </a:t>
            </a:r>
            <a:r>
              <a:rPr lang="en-US" sz="2600" dirty="0" err="1"/>
              <a:t>colaborativa</a:t>
            </a:r>
            <a:r>
              <a:rPr lang="en-US" sz="2600" dirty="0"/>
              <a:t> que </a:t>
            </a:r>
            <a:r>
              <a:rPr lang="en-US" sz="2600" dirty="0" err="1"/>
              <a:t>interactúa</a:t>
            </a:r>
            <a:r>
              <a:rPr lang="en-US" sz="2600" dirty="0"/>
              <a:t> de </a:t>
            </a:r>
            <a:r>
              <a:rPr lang="en-US" sz="2600" dirty="0" err="1"/>
              <a:t>manera</a:t>
            </a:r>
            <a:r>
              <a:rPr lang="en-US" sz="2600" dirty="0"/>
              <a:t> </a:t>
            </a:r>
            <a:r>
              <a:rPr lang="en-US" sz="2600" dirty="0" err="1"/>
              <a:t>fluida</a:t>
            </a:r>
            <a:r>
              <a:rPr lang="en-US" sz="2600" dirty="0"/>
              <a:t> </a:t>
            </a:r>
            <a:r>
              <a:rPr lang="en-US" sz="2600" dirty="0" err="1"/>
              <a:t>dentro</a:t>
            </a:r>
            <a:r>
              <a:rPr lang="en-US" sz="2600" dirty="0"/>
              <a:t> de </a:t>
            </a:r>
            <a:r>
              <a:rPr lang="en-US" sz="2600" dirty="0" err="1"/>
              <a:t>varios</a:t>
            </a:r>
            <a:r>
              <a:rPr lang="en-US" sz="2600" dirty="0"/>
              <a:t> </a:t>
            </a:r>
            <a:r>
              <a:rPr lang="en-US" sz="2600" dirty="0" err="1"/>
              <a:t>sistemas</a:t>
            </a:r>
            <a:r>
              <a:rPr lang="en-US" sz="2600" dirty="0"/>
              <a:t> </a:t>
            </a:r>
            <a:r>
              <a:rPr lang="en-US" sz="2600" dirty="0" err="1"/>
              <a:t>universitarios</a:t>
            </a:r>
            <a:r>
              <a:rPr lang="en-US" sz="2600" dirty="0"/>
              <a:t> y se </a:t>
            </a:r>
            <a:r>
              <a:rPr lang="en-US" sz="2600" dirty="0" err="1"/>
              <a:t>coordina</a:t>
            </a:r>
            <a:r>
              <a:rPr lang="en-US" sz="2600" dirty="0"/>
              <a:t> con el </a:t>
            </a:r>
            <a:r>
              <a:rPr lang="en-US" sz="2600" dirty="0" err="1"/>
              <a:t>Coordinador</a:t>
            </a:r>
            <a:r>
              <a:rPr lang="en-US" sz="2600" dirty="0"/>
              <a:t> de </a:t>
            </a:r>
            <a:r>
              <a:rPr lang="en-US" sz="2600" dirty="0" err="1"/>
              <a:t>Servicios</a:t>
            </a:r>
            <a:r>
              <a:rPr lang="en-US" sz="2600" dirty="0"/>
              <a:t> del Centro Regional de </a:t>
            </a:r>
            <a:r>
              <a:rPr lang="en-US" sz="2600" dirty="0" err="1"/>
              <a:t>los</a:t>
            </a:r>
            <a:r>
              <a:rPr lang="en-US" sz="2600" dirty="0"/>
              <a:t> </a:t>
            </a:r>
            <a:r>
              <a:rPr lang="en-US" sz="2600" dirty="0" err="1"/>
              <a:t>estudiantes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1DFCF-94B7-004B-ABF0-4232F6BCCF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47388"/>
          <a:stretch/>
        </p:blipFill>
        <p:spPr>
          <a:xfrm>
            <a:off x="10234612" y="5620574"/>
            <a:ext cx="1957388" cy="11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5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57132"/>
            <a:ext cx="38535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Sistema de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retroalimentación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información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127697"/>
              </p:ext>
            </p:extLst>
          </p:nvPr>
        </p:nvGraphicFramePr>
        <p:xfrm>
          <a:off x="3383280" y="230104"/>
          <a:ext cx="7936992" cy="626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5427788-6AB1-264D-A7EA-C3B4F7CAA5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b="47388"/>
          <a:stretch/>
        </p:blipFill>
        <p:spPr>
          <a:xfrm>
            <a:off x="10234612" y="5620574"/>
            <a:ext cx="1957388" cy="11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34C9-DBD1-3E4C-8CA9-5B768031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College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4AA39-1C63-8644-8053-CD30090CB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Creemos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"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allá</a:t>
            </a:r>
            <a:r>
              <a:rPr lang="en-US" dirty="0"/>
              <a:t> del </a:t>
            </a:r>
            <a:r>
              <a:rPr lang="en-US" dirty="0" err="1"/>
              <a:t>ayudante</a:t>
            </a:r>
            <a:r>
              <a:rPr lang="en-US" dirty="0"/>
              <a:t>".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College Connect </a:t>
            </a:r>
            <a:r>
              <a:rPr lang="en-US" dirty="0" err="1"/>
              <a:t>brinda</a:t>
            </a:r>
            <a:r>
              <a:rPr lang="en-US" dirty="0"/>
              <a:t> </a:t>
            </a:r>
            <a:r>
              <a:rPr lang="en-US" dirty="0" err="1"/>
              <a:t>apoyo</a:t>
            </a:r>
            <a:r>
              <a:rPr lang="en-US" dirty="0"/>
              <a:t> continuo </a:t>
            </a:r>
            <a:r>
              <a:rPr lang="en-US" dirty="0" err="1"/>
              <a:t>mediante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habilidades</a:t>
            </a:r>
            <a:r>
              <a:rPr lang="en-US" dirty="0"/>
              <a:t> </a:t>
            </a:r>
            <a:r>
              <a:rPr lang="en-US" dirty="0" err="1"/>
              <a:t>socioemocionales</a:t>
            </a:r>
            <a:r>
              <a:rPr lang="en-US" dirty="0"/>
              <a:t>, </a:t>
            </a:r>
            <a:r>
              <a:rPr lang="en-US" dirty="0" err="1"/>
              <a:t>estrategias</a:t>
            </a:r>
            <a:r>
              <a:rPr lang="en-US" dirty="0"/>
              <a:t> </a:t>
            </a:r>
            <a:r>
              <a:rPr lang="en-US" dirty="0" err="1"/>
              <a:t>académicas</a:t>
            </a:r>
            <a:r>
              <a:rPr lang="en-US" dirty="0"/>
              <a:t> y </a:t>
            </a:r>
            <a:r>
              <a:rPr lang="en-US" dirty="0" err="1"/>
              <a:t>educativas</a:t>
            </a:r>
            <a:r>
              <a:rPr lang="en-US" dirty="0"/>
              <a:t> para el </a:t>
            </a:r>
            <a:r>
              <a:rPr lang="en-US" dirty="0" err="1"/>
              <a:t>éxito</a:t>
            </a:r>
            <a:r>
              <a:rPr lang="en-US" dirty="0"/>
              <a:t> y la </a:t>
            </a:r>
            <a:r>
              <a:rPr lang="en-US" dirty="0" err="1"/>
              <a:t>independencia</a:t>
            </a:r>
            <a:r>
              <a:rPr lang="en-US" dirty="0"/>
              <a:t>. El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estas</a:t>
            </a:r>
            <a:r>
              <a:rPr lang="en-US" dirty="0"/>
              <a:t> aptitudes se </a:t>
            </a:r>
            <a:r>
              <a:rPr lang="en-US" dirty="0" err="1"/>
              <a:t>traducirá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adelante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éxito</a:t>
            </a:r>
            <a:r>
              <a:rPr lang="en-US" dirty="0"/>
              <a:t> </a:t>
            </a:r>
            <a:r>
              <a:rPr lang="en-US" dirty="0" err="1"/>
              <a:t>futuro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"</a:t>
            </a:r>
            <a:r>
              <a:rPr lang="en-US" dirty="0" err="1"/>
              <a:t>mundo</a:t>
            </a:r>
            <a:r>
              <a:rPr lang="en-US" dirty="0"/>
              <a:t> real</a:t>
            </a:r>
            <a:r>
              <a:rPr lang="en-US" dirty="0" smtClean="0"/>
              <a:t>".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creemos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"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la </a:t>
            </a:r>
            <a:r>
              <a:rPr lang="en-US" dirty="0" err="1"/>
              <a:t>escuela</a:t>
            </a:r>
            <a:r>
              <a:rPr lang="en-US" dirty="0"/>
              <a:t>".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Sabemos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 que </a:t>
            </a:r>
            <a:r>
              <a:rPr lang="en-US" dirty="0" err="1"/>
              <a:t>reciben</a:t>
            </a:r>
            <a:r>
              <a:rPr lang="en-US" dirty="0"/>
              <a:t> </a:t>
            </a:r>
            <a:r>
              <a:rPr lang="en-US" dirty="0" err="1"/>
              <a:t>asesoramiento</a:t>
            </a:r>
            <a:r>
              <a:rPr lang="en-US" dirty="0"/>
              <a:t>, </a:t>
            </a:r>
            <a:r>
              <a:rPr lang="en-US" dirty="0" err="1"/>
              <a:t>educación</a:t>
            </a:r>
            <a:r>
              <a:rPr lang="en-US" dirty="0"/>
              <a:t> y </a:t>
            </a:r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mayor </a:t>
            </a:r>
            <a:r>
              <a:rPr lang="en-US" dirty="0" err="1"/>
              <a:t>oportunidad</a:t>
            </a:r>
            <a:r>
              <a:rPr lang="en-US" dirty="0"/>
              <a:t> de </a:t>
            </a:r>
            <a:r>
              <a:rPr lang="en-US" dirty="0" err="1"/>
              <a:t>hacer</a:t>
            </a:r>
            <a:r>
              <a:rPr lang="en-US" dirty="0"/>
              <a:t> la </a:t>
            </a:r>
            <a:r>
              <a:rPr lang="en-US" dirty="0" err="1"/>
              <a:t>transición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adulta</a:t>
            </a:r>
            <a:r>
              <a:rPr lang="en-US" dirty="0"/>
              <a:t> </a:t>
            </a:r>
            <a:r>
              <a:rPr lang="en-US" dirty="0" err="1"/>
              <a:t>positiva</a:t>
            </a:r>
            <a:r>
              <a:rPr lang="en-US" dirty="0"/>
              <a:t> y </a:t>
            </a:r>
            <a:r>
              <a:rPr lang="en-US" dirty="0" err="1"/>
              <a:t>satisfactoria</a:t>
            </a:r>
            <a:r>
              <a:rPr lang="en-US" dirty="0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9B0FC-31AB-4148-8AF1-0E54C5E65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47388"/>
          <a:stretch/>
        </p:blipFill>
        <p:spPr>
          <a:xfrm>
            <a:off x="10234612" y="5620574"/>
            <a:ext cx="1957388" cy="11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9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085" y="1386877"/>
            <a:ext cx="2381294" cy="4008912"/>
          </a:xfrm>
        </p:spPr>
        <p:txBody>
          <a:bodyPr anchor="ctr">
            <a:normAutofit fontScale="90000"/>
          </a:bodyPr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Los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servicios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de College Connect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incluyen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958E59-32F8-4078-9F21-FC9B1C434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985092"/>
              </p:ext>
            </p:extLst>
          </p:nvPr>
        </p:nvGraphicFramePr>
        <p:xfrm>
          <a:off x="3919959" y="965450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12FE4C4-36AA-C14D-A3E8-A11B99179B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b="47388"/>
          <a:stretch/>
        </p:blipFill>
        <p:spPr>
          <a:xfrm>
            <a:off x="10234612" y="5620574"/>
            <a:ext cx="1957388" cy="11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0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C61B-6BB3-2C45-BB16-C8646780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College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88B18-FFB2-A643-A8F8-362E852F7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Colegios</a:t>
            </a:r>
            <a:r>
              <a:rPr lang="en-US" dirty="0" smtClean="0"/>
              <a:t> </a:t>
            </a:r>
            <a:r>
              <a:rPr lang="en-US" dirty="0" err="1" smtClean="0"/>
              <a:t>Participantes</a:t>
            </a:r>
            <a:r>
              <a:rPr lang="en-US" dirty="0" smtClean="0"/>
              <a:t>: 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Citrus College | Rio Hondo College </a:t>
            </a:r>
          </a:p>
          <a:p>
            <a:pPr marL="0" indent="0" algn="ctr">
              <a:buNone/>
            </a:pPr>
            <a:r>
              <a:rPr lang="en-US" dirty="0"/>
              <a:t>Mt. San Antonio College | Cal Poly Pomona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Para </a:t>
            </a:r>
            <a:r>
              <a:rPr lang="en-US" dirty="0" smtClean="0"/>
              <a:t>mas </a:t>
            </a:r>
            <a:r>
              <a:rPr lang="en-US" dirty="0" err="1"/>
              <a:t>información</a:t>
            </a:r>
            <a:r>
              <a:rPr lang="en-US" dirty="0"/>
              <a:t>, </a:t>
            </a:r>
            <a:r>
              <a:rPr lang="en-US" dirty="0" err="1"/>
              <a:t>contáctenos</a:t>
            </a:r>
            <a:r>
              <a:rPr lang="en-US" dirty="0"/>
              <a:t> al:</a:t>
            </a:r>
            <a:r>
              <a:rPr lang="en-US" dirty="0" smtClean="0"/>
              <a:t>: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(626) 691-6519 or </a:t>
            </a:r>
            <a:r>
              <a:rPr lang="en-US" dirty="0">
                <a:hlinkClick r:id="rId3"/>
              </a:rPr>
              <a:t>info@collegeconnectsupport.com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Ó </a:t>
            </a:r>
            <a:r>
              <a:rPr lang="en-US" dirty="0" err="1"/>
              <a:t>visítenos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smtClean="0"/>
              <a:t>:</a:t>
            </a: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www.collegeconnectsupport.com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92072-7143-5E46-B64E-98D95E0EC0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b="47388"/>
          <a:stretch/>
        </p:blipFill>
        <p:spPr>
          <a:xfrm>
            <a:off x="10234612" y="5620574"/>
            <a:ext cx="1957388" cy="11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5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397</Words>
  <Application>Microsoft Office PowerPoint</Application>
  <PresentationFormat>Widescreen</PresentationFormat>
  <Paragraphs>52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</vt:lpstr>
      <vt:lpstr>College Connect</vt:lpstr>
      <vt:lpstr>College Connect</vt:lpstr>
      <vt:lpstr>Sistema de retroalimentación de información</vt:lpstr>
      <vt:lpstr>College Connect</vt:lpstr>
      <vt:lpstr>Los servicios de College Connect incluyen:  </vt:lpstr>
      <vt:lpstr>College Connect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Jeanette Cabrera</dc:creator>
  <cp:lastModifiedBy>Maria Davis</cp:lastModifiedBy>
  <cp:revision>12</cp:revision>
  <dcterms:created xsi:type="dcterms:W3CDTF">2020-06-04T20:48:59Z</dcterms:created>
  <dcterms:modified xsi:type="dcterms:W3CDTF">2020-06-17T14:24:50Z</dcterms:modified>
</cp:coreProperties>
</file>